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7432000" cy="16459200"/>
  <p:notesSz cx="6858000" cy="9144000"/>
  <p:defaultTextStyle>
    <a:defPPr>
      <a:defRPr lang="en-US"/>
    </a:defPPr>
    <a:lvl1pPr marL="0" algn="l" defTabSz="1254008" rtl="0" eaLnBrk="1" latinLnBrk="0" hangingPunct="1">
      <a:defRPr sz="4900" kern="1200">
        <a:solidFill>
          <a:schemeClr val="tx1"/>
        </a:solidFill>
        <a:latin typeface="+mn-lt"/>
        <a:ea typeface="+mn-ea"/>
        <a:cs typeface="+mn-cs"/>
      </a:defRPr>
    </a:lvl1pPr>
    <a:lvl2pPr marL="1254008" algn="l" defTabSz="1254008" rtl="0" eaLnBrk="1" latinLnBrk="0" hangingPunct="1">
      <a:defRPr sz="4900" kern="1200">
        <a:solidFill>
          <a:schemeClr val="tx1"/>
        </a:solidFill>
        <a:latin typeface="+mn-lt"/>
        <a:ea typeface="+mn-ea"/>
        <a:cs typeface="+mn-cs"/>
      </a:defRPr>
    </a:lvl2pPr>
    <a:lvl3pPr marL="2508016" algn="l" defTabSz="1254008" rtl="0" eaLnBrk="1" latinLnBrk="0" hangingPunct="1">
      <a:defRPr sz="4900" kern="1200">
        <a:solidFill>
          <a:schemeClr val="tx1"/>
        </a:solidFill>
        <a:latin typeface="+mn-lt"/>
        <a:ea typeface="+mn-ea"/>
        <a:cs typeface="+mn-cs"/>
      </a:defRPr>
    </a:lvl3pPr>
    <a:lvl4pPr marL="3762024" algn="l" defTabSz="1254008" rtl="0" eaLnBrk="1" latinLnBrk="0" hangingPunct="1">
      <a:defRPr sz="4900" kern="1200">
        <a:solidFill>
          <a:schemeClr val="tx1"/>
        </a:solidFill>
        <a:latin typeface="+mn-lt"/>
        <a:ea typeface="+mn-ea"/>
        <a:cs typeface="+mn-cs"/>
      </a:defRPr>
    </a:lvl4pPr>
    <a:lvl5pPr marL="5016033" algn="l" defTabSz="1254008" rtl="0" eaLnBrk="1" latinLnBrk="0" hangingPunct="1">
      <a:defRPr sz="4900" kern="1200">
        <a:solidFill>
          <a:schemeClr val="tx1"/>
        </a:solidFill>
        <a:latin typeface="+mn-lt"/>
        <a:ea typeface="+mn-ea"/>
        <a:cs typeface="+mn-cs"/>
      </a:defRPr>
    </a:lvl5pPr>
    <a:lvl6pPr marL="6270041" algn="l" defTabSz="1254008" rtl="0" eaLnBrk="1" latinLnBrk="0" hangingPunct="1">
      <a:defRPr sz="4900" kern="1200">
        <a:solidFill>
          <a:schemeClr val="tx1"/>
        </a:solidFill>
        <a:latin typeface="+mn-lt"/>
        <a:ea typeface="+mn-ea"/>
        <a:cs typeface="+mn-cs"/>
      </a:defRPr>
    </a:lvl6pPr>
    <a:lvl7pPr marL="7524049" algn="l" defTabSz="1254008" rtl="0" eaLnBrk="1" latinLnBrk="0" hangingPunct="1">
      <a:defRPr sz="4900" kern="1200">
        <a:solidFill>
          <a:schemeClr val="tx1"/>
        </a:solidFill>
        <a:latin typeface="+mn-lt"/>
        <a:ea typeface="+mn-ea"/>
        <a:cs typeface="+mn-cs"/>
      </a:defRPr>
    </a:lvl7pPr>
    <a:lvl8pPr marL="8778057" algn="l" defTabSz="1254008" rtl="0" eaLnBrk="1" latinLnBrk="0" hangingPunct="1">
      <a:defRPr sz="4900" kern="1200">
        <a:solidFill>
          <a:schemeClr val="tx1"/>
        </a:solidFill>
        <a:latin typeface="+mn-lt"/>
        <a:ea typeface="+mn-ea"/>
        <a:cs typeface="+mn-cs"/>
      </a:defRPr>
    </a:lvl8pPr>
    <a:lvl9pPr marL="10032065" algn="l" defTabSz="1254008" rtl="0" eaLnBrk="1" latinLnBrk="0" hangingPunct="1">
      <a:defRPr sz="4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184">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snapToGrid="0" snapToObjects="1">
      <p:cViewPr varScale="1">
        <p:scale>
          <a:sx n="36" d="100"/>
          <a:sy n="36" d="100"/>
        </p:scale>
        <p:origin x="1171" y="62"/>
      </p:cViewPr>
      <p:guideLst>
        <p:guide orient="horz" pos="5184"/>
        <p:guide pos="86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113021"/>
            <a:ext cx="23317200" cy="3528060"/>
          </a:xfrm>
        </p:spPr>
        <p:txBody>
          <a:bodyPr/>
          <a:lstStyle/>
          <a:p>
            <a:r>
              <a:rPr lang="en-US"/>
              <a:t>Click to edit Master title style</a:t>
            </a:r>
          </a:p>
        </p:txBody>
      </p:sp>
      <p:sp>
        <p:nvSpPr>
          <p:cNvPr id="3" name="Subtitle 2"/>
          <p:cNvSpPr>
            <a:spLocks noGrp="1"/>
          </p:cNvSpPr>
          <p:nvPr>
            <p:ph type="subTitle" idx="1"/>
          </p:nvPr>
        </p:nvSpPr>
        <p:spPr>
          <a:xfrm>
            <a:off x="4114800" y="9326880"/>
            <a:ext cx="19202400" cy="4206240"/>
          </a:xfrm>
        </p:spPr>
        <p:txBody>
          <a:bodyPr/>
          <a:lstStyle>
            <a:lvl1pPr marL="0" indent="0" algn="ctr">
              <a:buNone/>
              <a:defRPr>
                <a:solidFill>
                  <a:schemeClr val="tx1">
                    <a:tint val="75000"/>
                  </a:schemeClr>
                </a:solidFill>
              </a:defRPr>
            </a:lvl1pPr>
            <a:lvl2pPr marL="1254008" indent="0" algn="ctr">
              <a:buNone/>
              <a:defRPr>
                <a:solidFill>
                  <a:schemeClr val="tx1">
                    <a:tint val="75000"/>
                  </a:schemeClr>
                </a:solidFill>
              </a:defRPr>
            </a:lvl2pPr>
            <a:lvl3pPr marL="2508016" indent="0" algn="ctr">
              <a:buNone/>
              <a:defRPr>
                <a:solidFill>
                  <a:schemeClr val="tx1">
                    <a:tint val="75000"/>
                  </a:schemeClr>
                </a:solidFill>
              </a:defRPr>
            </a:lvl3pPr>
            <a:lvl4pPr marL="3762024" indent="0" algn="ctr">
              <a:buNone/>
              <a:defRPr>
                <a:solidFill>
                  <a:schemeClr val="tx1">
                    <a:tint val="75000"/>
                  </a:schemeClr>
                </a:solidFill>
              </a:defRPr>
            </a:lvl4pPr>
            <a:lvl5pPr marL="5016033" indent="0" algn="ctr">
              <a:buNone/>
              <a:defRPr>
                <a:solidFill>
                  <a:schemeClr val="tx1">
                    <a:tint val="75000"/>
                  </a:schemeClr>
                </a:solidFill>
              </a:defRPr>
            </a:lvl5pPr>
            <a:lvl6pPr marL="6270041" indent="0" algn="ctr">
              <a:buNone/>
              <a:defRPr>
                <a:solidFill>
                  <a:schemeClr val="tx1">
                    <a:tint val="75000"/>
                  </a:schemeClr>
                </a:solidFill>
              </a:defRPr>
            </a:lvl6pPr>
            <a:lvl7pPr marL="7524049" indent="0" algn="ctr">
              <a:buNone/>
              <a:defRPr>
                <a:solidFill>
                  <a:schemeClr val="tx1">
                    <a:tint val="75000"/>
                  </a:schemeClr>
                </a:solidFill>
              </a:defRPr>
            </a:lvl7pPr>
            <a:lvl8pPr marL="8778057" indent="0" algn="ctr">
              <a:buNone/>
              <a:defRPr>
                <a:solidFill>
                  <a:schemeClr val="tx1">
                    <a:tint val="75000"/>
                  </a:schemeClr>
                </a:solidFill>
              </a:defRPr>
            </a:lvl8pPr>
            <a:lvl9pPr marL="1003206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753D7A8-1F1E-8044-9F3E-D49BE3D1CC50}" type="datetimeFigureOut">
              <a:t>12/14/2017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1505655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3D7A8-1F1E-8044-9F3E-D49BE3D1CC50}" type="datetimeFigureOut">
              <a:t>12/14/2017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4019534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664600" y="1581151"/>
            <a:ext cx="18516600" cy="337070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114800" y="1581151"/>
            <a:ext cx="55092600" cy="337070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3D7A8-1F1E-8044-9F3E-D49BE3D1CC50}" type="datetimeFigureOut">
              <a:t>12/14/2017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3037334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3D7A8-1F1E-8044-9F3E-D49BE3D1CC50}" type="datetimeFigureOut">
              <a:t>12/14/2017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3857330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66939" y="10576561"/>
            <a:ext cx="23317200" cy="3268980"/>
          </a:xfrm>
        </p:spPr>
        <p:txBody>
          <a:bodyPr anchor="t"/>
          <a:lstStyle>
            <a:lvl1pPr algn="l">
              <a:defRPr sz="11000" b="1" cap="all"/>
            </a:lvl1pPr>
          </a:lstStyle>
          <a:p>
            <a:r>
              <a:rPr lang="en-US"/>
              <a:t>Click to edit Master title style</a:t>
            </a:r>
          </a:p>
        </p:txBody>
      </p:sp>
      <p:sp>
        <p:nvSpPr>
          <p:cNvPr id="3" name="Text Placeholder 2"/>
          <p:cNvSpPr>
            <a:spLocks noGrp="1"/>
          </p:cNvSpPr>
          <p:nvPr>
            <p:ph type="body" idx="1"/>
          </p:nvPr>
        </p:nvSpPr>
        <p:spPr>
          <a:xfrm>
            <a:off x="2166939" y="6976112"/>
            <a:ext cx="23317200" cy="3600449"/>
          </a:xfrm>
        </p:spPr>
        <p:txBody>
          <a:bodyPr anchor="b"/>
          <a:lstStyle>
            <a:lvl1pPr marL="0" indent="0">
              <a:buNone/>
              <a:defRPr sz="5500">
                <a:solidFill>
                  <a:schemeClr val="tx1">
                    <a:tint val="75000"/>
                  </a:schemeClr>
                </a:solidFill>
              </a:defRPr>
            </a:lvl1pPr>
            <a:lvl2pPr marL="1254008" indent="0">
              <a:buNone/>
              <a:defRPr sz="4900">
                <a:solidFill>
                  <a:schemeClr val="tx1">
                    <a:tint val="75000"/>
                  </a:schemeClr>
                </a:solidFill>
              </a:defRPr>
            </a:lvl2pPr>
            <a:lvl3pPr marL="2508016" indent="0">
              <a:buNone/>
              <a:defRPr sz="4400">
                <a:solidFill>
                  <a:schemeClr val="tx1">
                    <a:tint val="75000"/>
                  </a:schemeClr>
                </a:solidFill>
              </a:defRPr>
            </a:lvl3pPr>
            <a:lvl4pPr marL="3762024" indent="0">
              <a:buNone/>
              <a:defRPr sz="3800">
                <a:solidFill>
                  <a:schemeClr val="tx1">
                    <a:tint val="75000"/>
                  </a:schemeClr>
                </a:solidFill>
              </a:defRPr>
            </a:lvl4pPr>
            <a:lvl5pPr marL="5016033" indent="0">
              <a:buNone/>
              <a:defRPr sz="3800">
                <a:solidFill>
                  <a:schemeClr val="tx1">
                    <a:tint val="75000"/>
                  </a:schemeClr>
                </a:solidFill>
              </a:defRPr>
            </a:lvl5pPr>
            <a:lvl6pPr marL="6270041" indent="0">
              <a:buNone/>
              <a:defRPr sz="3800">
                <a:solidFill>
                  <a:schemeClr val="tx1">
                    <a:tint val="75000"/>
                  </a:schemeClr>
                </a:solidFill>
              </a:defRPr>
            </a:lvl6pPr>
            <a:lvl7pPr marL="7524049" indent="0">
              <a:buNone/>
              <a:defRPr sz="3800">
                <a:solidFill>
                  <a:schemeClr val="tx1">
                    <a:tint val="75000"/>
                  </a:schemeClr>
                </a:solidFill>
              </a:defRPr>
            </a:lvl7pPr>
            <a:lvl8pPr marL="8778057" indent="0">
              <a:buNone/>
              <a:defRPr sz="3800">
                <a:solidFill>
                  <a:schemeClr val="tx1">
                    <a:tint val="75000"/>
                  </a:schemeClr>
                </a:solidFill>
              </a:defRPr>
            </a:lvl8pPr>
            <a:lvl9pPr marL="10032065" indent="0">
              <a:buNone/>
              <a:defRPr sz="3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53D7A8-1F1E-8044-9F3E-D49BE3D1CC50}" type="datetimeFigureOut">
              <a:t>12/14/2017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1767355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114800" y="9216391"/>
            <a:ext cx="36804600" cy="26071829"/>
          </a:xfrm>
        </p:spPr>
        <p:txBody>
          <a:bodyPr/>
          <a:lstStyle>
            <a:lvl1pPr>
              <a:defRPr sz="7700"/>
            </a:lvl1pPr>
            <a:lvl2pPr>
              <a:defRPr sz="6600"/>
            </a:lvl2pPr>
            <a:lvl3pPr>
              <a:defRPr sz="5500"/>
            </a:lvl3pPr>
            <a:lvl4pPr>
              <a:defRPr sz="4900"/>
            </a:lvl4pPr>
            <a:lvl5pPr>
              <a:defRPr sz="4900"/>
            </a:lvl5pPr>
            <a:lvl6pPr>
              <a:defRPr sz="4900"/>
            </a:lvl6pPr>
            <a:lvl7pPr>
              <a:defRPr sz="4900"/>
            </a:lvl7pPr>
            <a:lvl8pPr>
              <a:defRPr sz="4900"/>
            </a:lvl8pPr>
            <a:lvl9pPr>
              <a:defRPr sz="4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1376600" y="9216391"/>
            <a:ext cx="36804600" cy="26071829"/>
          </a:xfrm>
        </p:spPr>
        <p:txBody>
          <a:bodyPr/>
          <a:lstStyle>
            <a:lvl1pPr>
              <a:defRPr sz="7700"/>
            </a:lvl1pPr>
            <a:lvl2pPr>
              <a:defRPr sz="6600"/>
            </a:lvl2pPr>
            <a:lvl3pPr>
              <a:defRPr sz="5500"/>
            </a:lvl3pPr>
            <a:lvl4pPr>
              <a:defRPr sz="4900"/>
            </a:lvl4pPr>
            <a:lvl5pPr>
              <a:defRPr sz="4900"/>
            </a:lvl5pPr>
            <a:lvl6pPr>
              <a:defRPr sz="4900"/>
            </a:lvl6pPr>
            <a:lvl7pPr>
              <a:defRPr sz="4900"/>
            </a:lvl7pPr>
            <a:lvl8pPr>
              <a:defRPr sz="4900"/>
            </a:lvl8pPr>
            <a:lvl9pPr>
              <a:defRPr sz="4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53D7A8-1F1E-8044-9F3E-D49BE3D1CC50}" type="datetimeFigureOut">
              <a:t>12/14/2017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2894080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59131"/>
            <a:ext cx="24688800" cy="2743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371600" y="3684271"/>
            <a:ext cx="12120564" cy="1535429"/>
          </a:xfrm>
        </p:spPr>
        <p:txBody>
          <a:bodyPr anchor="b"/>
          <a:lstStyle>
            <a:lvl1pPr marL="0" indent="0">
              <a:buNone/>
              <a:defRPr sz="6600" b="1"/>
            </a:lvl1pPr>
            <a:lvl2pPr marL="1254008" indent="0">
              <a:buNone/>
              <a:defRPr sz="5500" b="1"/>
            </a:lvl2pPr>
            <a:lvl3pPr marL="2508016" indent="0">
              <a:buNone/>
              <a:defRPr sz="4900" b="1"/>
            </a:lvl3pPr>
            <a:lvl4pPr marL="3762024" indent="0">
              <a:buNone/>
              <a:defRPr sz="4400" b="1"/>
            </a:lvl4pPr>
            <a:lvl5pPr marL="5016033" indent="0">
              <a:buNone/>
              <a:defRPr sz="4400" b="1"/>
            </a:lvl5pPr>
            <a:lvl6pPr marL="6270041" indent="0">
              <a:buNone/>
              <a:defRPr sz="4400" b="1"/>
            </a:lvl6pPr>
            <a:lvl7pPr marL="7524049" indent="0">
              <a:buNone/>
              <a:defRPr sz="4400" b="1"/>
            </a:lvl7pPr>
            <a:lvl8pPr marL="8778057" indent="0">
              <a:buNone/>
              <a:defRPr sz="4400" b="1"/>
            </a:lvl8pPr>
            <a:lvl9pPr marL="10032065" indent="0">
              <a:buNone/>
              <a:defRPr sz="4400" b="1"/>
            </a:lvl9pPr>
          </a:lstStyle>
          <a:p>
            <a:pPr lvl="0"/>
            <a:r>
              <a:rPr lang="en-US"/>
              <a:t>Click to edit Master text styles</a:t>
            </a:r>
          </a:p>
        </p:txBody>
      </p:sp>
      <p:sp>
        <p:nvSpPr>
          <p:cNvPr id="4" name="Content Placeholder 3"/>
          <p:cNvSpPr>
            <a:spLocks noGrp="1"/>
          </p:cNvSpPr>
          <p:nvPr>
            <p:ph sz="half" idx="2"/>
          </p:nvPr>
        </p:nvSpPr>
        <p:spPr>
          <a:xfrm>
            <a:off x="1371600" y="5219700"/>
            <a:ext cx="12120564" cy="9483091"/>
          </a:xfrm>
        </p:spPr>
        <p:txBody>
          <a:bodyPr/>
          <a:lstStyle>
            <a:lvl1pPr>
              <a:defRPr sz="6600"/>
            </a:lvl1pPr>
            <a:lvl2pPr>
              <a:defRPr sz="55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3935077" y="3684271"/>
            <a:ext cx="12125325" cy="1535429"/>
          </a:xfrm>
        </p:spPr>
        <p:txBody>
          <a:bodyPr anchor="b"/>
          <a:lstStyle>
            <a:lvl1pPr marL="0" indent="0">
              <a:buNone/>
              <a:defRPr sz="6600" b="1"/>
            </a:lvl1pPr>
            <a:lvl2pPr marL="1254008" indent="0">
              <a:buNone/>
              <a:defRPr sz="5500" b="1"/>
            </a:lvl2pPr>
            <a:lvl3pPr marL="2508016" indent="0">
              <a:buNone/>
              <a:defRPr sz="4900" b="1"/>
            </a:lvl3pPr>
            <a:lvl4pPr marL="3762024" indent="0">
              <a:buNone/>
              <a:defRPr sz="4400" b="1"/>
            </a:lvl4pPr>
            <a:lvl5pPr marL="5016033" indent="0">
              <a:buNone/>
              <a:defRPr sz="4400" b="1"/>
            </a:lvl5pPr>
            <a:lvl6pPr marL="6270041" indent="0">
              <a:buNone/>
              <a:defRPr sz="4400" b="1"/>
            </a:lvl6pPr>
            <a:lvl7pPr marL="7524049" indent="0">
              <a:buNone/>
              <a:defRPr sz="4400" b="1"/>
            </a:lvl7pPr>
            <a:lvl8pPr marL="8778057" indent="0">
              <a:buNone/>
              <a:defRPr sz="4400" b="1"/>
            </a:lvl8pPr>
            <a:lvl9pPr marL="10032065" indent="0">
              <a:buNone/>
              <a:defRPr sz="4400" b="1"/>
            </a:lvl9pPr>
          </a:lstStyle>
          <a:p>
            <a:pPr lvl="0"/>
            <a:r>
              <a:rPr lang="en-US"/>
              <a:t>Click to edit Master text styles</a:t>
            </a:r>
          </a:p>
        </p:txBody>
      </p:sp>
      <p:sp>
        <p:nvSpPr>
          <p:cNvPr id="6" name="Content Placeholder 5"/>
          <p:cNvSpPr>
            <a:spLocks noGrp="1"/>
          </p:cNvSpPr>
          <p:nvPr>
            <p:ph sz="quarter" idx="4"/>
          </p:nvPr>
        </p:nvSpPr>
        <p:spPr>
          <a:xfrm>
            <a:off x="13935077" y="5219700"/>
            <a:ext cx="12125325" cy="9483091"/>
          </a:xfrm>
        </p:spPr>
        <p:txBody>
          <a:bodyPr/>
          <a:lstStyle>
            <a:lvl1pPr>
              <a:defRPr sz="6600"/>
            </a:lvl1pPr>
            <a:lvl2pPr>
              <a:defRPr sz="55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53D7A8-1F1E-8044-9F3E-D49BE3D1CC50}" type="datetimeFigureOut">
              <a:t>12/14/2017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2901824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53D7A8-1F1E-8044-9F3E-D49BE3D1CC50}" type="datetimeFigureOut">
              <a:t>12/14/2017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1866257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53D7A8-1F1E-8044-9F3E-D49BE3D1CC50}" type="datetimeFigureOut">
              <a:t>12/14/2017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1924345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2" y="655320"/>
            <a:ext cx="9024939" cy="2788920"/>
          </a:xfrm>
        </p:spPr>
        <p:txBody>
          <a:bodyPr anchor="b"/>
          <a:lstStyle>
            <a:lvl1pPr algn="l">
              <a:defRPr sz="5500" b="1"/>
            </a:lvl1pPr>
          </a:lstStyle>
          <a:p>
            <a:r>
              <a:rPr lang="en-US"/>
              <a:t>Click to edit Master title style</a:t>
            </a:r>
          </a:p>
        </p:txBody>
      </p:sp>
      <p:sp>
        <p:nvSpPr>
          <p:cNvPr id="3" name="Content Placeholder 2"/>
          <p:cNvSpPr>
            <a:spLocks noGrp="1"/>
          </p:cNvSpPr>
          <p:nvPr>
            <p:ph idx="1"/>
          </p:nvPr>
        </p:nvSpPr>
        <p:spPr>
          <a:xfrm>
            <a:off x="10725150" y="655321"/>
            <a:ext cx="15335250" cy="14047471"/>
          </a:xfrm>
        </p:spPr>
        <p:txBody>
          <a:bodyPr/>
          <a:lstStyle>
            <a:lvl1pPr>
              <a:defRPr sz="8800"/>
            </a:lvl1pPr>
            <a:lvl2pPr>
              <a:defRPr sz="7700"/>
            </a:lvl2pPr>
            <a:lvl3pPr>
              <a:defRPr sz="66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371602" y="3444241"/>
            <a:ext cx="9024939" cy="11258551"/>
          </a:xfrm>
        </p:spPr>
        <p:txBody>
          <a:bodyPr/>
          <a:lstStyle>
            <a:lvl1pPr marL="0" indent="0">
              <a:buNone/>
              <a:defRPr sz="3800"/>
            </a:lvl1pPr>
            <a:lvl2pPr marL="1254008" indent="0">
              <a:buNone/>
              <a:defRPr sz="3300"/>
            </a:lvl2pPr>
            <a:lvl3pPr marL="2508016" indent="0">
              <a:buNone/>
              <a:defRPr sz="2700"/>
            </a:lvl3pPr>
            <a:lvl4pPr marL="3762024" indent="0">
              <a:buNone/>
              <a:defRPr sz="2500"/>
            </a:lvl4pPr>
            <a:lvl5pPr marL="5016033" indent="0">
              <a:buNone/>
              <a:defRPr sz="2500"/>
            </a:lvl5pPr>
            <a:lvl6pPr marL="6270041" indent="0">
              <a:buNone/>
              <a:defRPr sz="2500"/>
            </a:lvl6pPr>
            <a:lvl7pPr marL="7524049" indent="0">
              <a:buNone/>
              <a:defRPr sz="2500"/>
            </a:lvl7pPr>
            <a:lvl8pPr marL="8778057" indent="0">
              <a:buNone/>
              <a:defRPr sz="2500"/>
            </a:lvl8pPr>
            <a:lvl9pPr marL="10032065" indent="0">
              <a:buNone/>
              <a:defRPr sz="2500"/>
            </a:lvl9pPr>
          </a:lstStyle>
          <a:p>
            <a:pPr lvl="0"/>
            <a:r>
              <a:rPr lang="en-US"/>
              <a:t>Click to edit Master text styles</a:t>
            </a:r>
          </a:p>
        </p:txBody>
      </p:sp>
      <p:sp>
        <p:nvSpPr>
          <p:cNvPr id="5" name="Date Placeholder 4"/>
          <p:cNvSpPr>
            <a:spLocks noGrp="1"/>
          </p:cNvSpPr>
          <p:nvPr>
            <p:ph type="dt" sz="half" idx="10"/>
          </p:nvPr>
        </p:nvSpPr>
        <p:spPr/>
        <p:txBody>
          <a:bodyPr/>
          <a:lstStyle/>
          <a:p>
            <a:fld id="{4753D7A8-1F1E-8044-9F3E-D49BE3D1CC50}" type="datetimeFigureOut">
              <a:t>12/14/2017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3901869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76864" y="11521440"/>
            <a:ext cx="16459200" cy="1360171"/>
          </a:xfrm>
        </p:spPr>
        <p:txBody>
          <a:bodyPr anchor="b"/>
          <a:lstStyle>
            <a:lvl1pPr algn="l">
              <a:defRPr sz="5500" b="1"/>
            </a:lvl1pPr>
          </a:lstStyle>
          <a:p>
            <a:r>
              <a:rPr lang="en-US"/>
              <a:t>Click to edit Master title style</a:t>
            </a:r>
          </a:p>
        </p:txBody>
      </p:sp>
      <p:sp>
        <p:nvSpPr>
          <p:cNvPr id="3" name="Picture Placeholder 2"/>
          <p:cNvSpPr>
            <a:spLocks noGrp="1"/>
          </p:cNvSpPr>
          <p:nvPr>
            <p:ph type="pic" idx="1"/>
          </p:nvPr>
        </p:nvSpPr>
        <p:spPr>
          <a:xfrm>
            <a:off x="5376864" y="1470660"/>
            <a:ext cx="16459200" cy="9875520"/>
          </a:xfrm>
        </p:spPr>
        <p:txBody>
          <a:bodyPr/>
          <a:lstStyle>
            <a:lvl1pPr marL="0" indent="0">
              <a:buNone/>
              <a:defRPr sz="8800"/>
            </a:lvl1pPr>
            <a:lvl2pPr marL="1254008" indent="0">
              <a:buNone/>
              <a:defRPr sz="7700"/>
            </a:lvl2pPr>
            <a:lvl3pPr marL="2508016" indent="0">
              <a:buNone/>
              <a:defRPr sz="6600"/>
            </a:lvl3pPr>
            <a:lvl4pPr marL="3762024" indent="0">
              <a:buNone/>
              <a:defRPr sz="5500"/>
            </a:lvl4pPr>
            <a:lvl5pPr marL="5016033" indent="0">
              <a:buNone/>
              <a:defRPr sz="5500"/>
            </a:lvl5pPr>
            <a:lvl6pPr marL="6270041" indent="0">
              <a:buNone/>
              <a:defRPr sz="5500"/>
            </a:lvl6pPr>
            <a:lvl7pPr marL="7524049" indent="0">
              <a:buNone/>
              <a:defRPr sz="5500"/>
            </a:lvl7pPr>
            <a:lvl8pPr marL="8778057" indent="0">
              <a:buNone/>
              <a:defRPr sz="5500"/>
            </a:lvl8pPr>
            <a:lvl9pPr marL="10032065" indent="0">
              <a:buNone/>
              <a:defRPr sz="5500"/>
            </a:lvl9pPr>
          </a:lstStyle>
          <a:p>
            <a:endParaRPr lang="en-US"/>
          </a:p>
        </p:txBody>
      </p:sp>
      <p:sp>
        <p:nvSpPr>
          <p:cNvPr id="4" name="Text Placeholder 3"/>
          <p:cNvSpPr>
            <a:spLocks noGrp="1"/>
          </p:cNvSpPr>
          <p:nvPr>
            <p:ph type="body" sz="half" idx="2"/>
          </p:nvPr>
        </p:nvSpPr>
        <p:spPr>
          <a:xfrm>
            <a:off x="5376864" y="12881611"/>
            <a:ext cx="16459200" cy="1931669"/>
          </a:xfrm>
        </p:spPr>
        <p:txBody>
          <a:bodyPr/>
          <a:lstStyle>
            <a:lvl1pPr marL="0" indent="0">
              <a:buNone/>
              <a:defRPr sz="3800"/>
            </a:lvl1pPr>
            <a:lvl2pPr marL="1254008" indent="0">
              <a:buNone/>
              <a:defRPr sz="3300"/>
            </a:lvl2pPr>
            <a:lvl3pPr marL="2508016" indent="0">
              <a:buNone/>
              <a:defRPr sz="2700"/>
            </a:lvl3pPr>
            <a:lvl4pPr marL="3762024" indent="0">
              <a:buNone/>
              <a:defRPr sz="2500"/>
            </a:lvl4pPr>
            <a:lvl5pPr marL="5016033" indent="0">
              <a:buNone/>
              <a:defRPr sz="2500"/>
            </a:lvl5pPr>
            <a:lvl6pPr marL="6270041" indent="0">
              <a:buNone/>
              <a:defRPr sz="2500"/>
            </a:lvl6pPr>
            <a:lvl7pPr marL="7524049" indent="0">
              <a:buNone/>
              <a:defRPr sz="2500"/>
            </a:lvl7pPr>
            <a:lvl8pPr marL="8778057" indent="0">
              <a:buNone/>
              <a:defRPr sz="2500"/>
            </a:lvl8pPr>
            <a:lvl9pPr marL="10032065" indent="0">
              <a:buNone/>
              <a:defRPr sz="2500"/>
            </a:lvl9pPr>
          </a:lstStyle>
          <a:p>
            <a:pPr lvl="0"/>
            <a:r>
              <a:rPr lang="en-US"/>
              <a:t>Click to edit Master text styles</a:t>
            </a:r>
          </a:p>
        </p:txBody>
      </p:sp>
      <p:sp>
        <p:nvSpPr>
          <p:cNvPr id="5" name="Date Placeholder 4"/>
          <p:cNvSpPr>
            <a:spLocks noGrp="1"/>
          </p:cNvSpPr>
          <p:nvPr>
            <p:ph type="dt" sz="half" idx="10"/>
          </p:nvPr>
        </p:nvSpPr>
        <p:spPr/>
        <p:txBody>
          <a:bodyPr/>
          <a:lstStyle/>
          <a:p>
            <a:fld id="{4753D7A8-1F1E-8044-9F3E-D49BE3D1CC50}" type="datetimeFigureOut">
              <a:t>12/14/2017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1E372-0626-2842-8F90-F95181A2701B}" type="slidenum">
              <a:t>‹#›</a:t>
            </a:fld>
            <a:endParaRPr lang="en-US"/>
          </a:p>
        </p:txBody>
      </p:sp>
    </p:spTree>
    <p:extLst>
      <p:ext uri="{BB962C8B-B14F-4D97-AF65-F5344CB8AC3E}">
        <p14:creationId xmlns:p14="http://schemas.microsoft.com/office/powerpoint/2010/main" val="3954336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59131"/>
            <a:ext cx="24688800" cy="2743200"/>
          </a:xfrm>
          <a:prstGeom prst="rect">
            <a:avLst/>
          </a:prstGeom>
        </p:spPr>
        <p:txBody>
          <a:bodyPr vert="horz" lIns="250802" tIns="125401" rIns="250802" bIns="125401" rtlCol="0" anchor="ctr">
            <a:normAutofit/>
          </a:bodyPr>
          <a:lstStyle/>
          <a:p>
            <a:r>
              <a:rPr lang="en-US"/>
              <a:t>Click to edit Master title style</a:t>
            </a:r>
          </a:p>
        </p:txBody>
      </p:sp>
      <p:sp>
        <p:nvSpPr>
          <p:cNvPr id="3" name="Text Placeholder 2"/>
          <p:cNvSpPr>
            <a:spLocks noGrp="1"/>
          </p:cNvSpPr>
          <p:nvPr>
            <p:ph type="body" idx="1"/>
          </p:nvPr>
        </p:nvSpPr>
        <p:spPr>
          <a:xfrm>
            <a:off x="1371600" y="3840481"/>
            <a:ext cx="24688800" cy="10862311"/>
          </a:xfrm>
          <a:prstGeom prst="rect">
            <a:avLst/>
          </a:prstGeom>
        </p:spPr>
        <p:txBody>
          <a:bodyPr vert="horz" lIns="250802" tIns="125401" rIns="250802" bIns="12540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71600" y="15255241"/>
            <a:ext cx="6400800" cy="876300"/>
          </a:xfrm>
          <a:prstGeom prst="rect">
            <a:avLst/>
          </a:prstGeom>
        </p:spPr>
        <p:txBody>
          <a:bodyPr vert="horz" lIns="250802" tIns="125401" rIns="250802" bIns="125401" rtlCol="0" anchor="ctr"/>
          <a:lstStyle>
            <a:lvl1pPr algn="l">
              <a:defRPr sz="3300">
                <a:solidFill>
                  <a:schemeClr val="tx1">
                    <a:tint val="75000"/>
                  </a:schemeClr>
                </a:solidFill>
              </a:defRPr>
            </a:lvl1pPr>
          </a:lstStyle>
          <a:p>
            <a:fld id="{4753D7A8-1F1E-8044-9F3E-D49BE3D1CC50}" type="datetimeFigureOut">
              <a:t>12/14/2017</a:t>
            </a:fld>
            <a:endParaRPr lang="en-US"/>
          </a:p>
        </p:txBody>
      </p:sp>
      <p:sp>
        <p:nvSpPr>
          <p:cNvPr id="5" name="Footer Placeholder 4"/>
          <p:cNvSpPr>
            <a:spLocks noGrp="1"/>
          </p:cNvSpPr>
          <p:nvPr>
            <p:ph type="ftr" sz="quarter" idx="3"/>
          </p:nvPr>
        </p:nvSpPr>
        <p:spPr>
          <a:xfrm>
            <a:off x="9372600" y="15255241"/>
            <a:ext cx="8686800" cy="876300"/>
          </a:xfrm>
          <a:prstGeom prst="rect">
            <a:avLst/>
          </a:prstGeom>
        </p:spPr>
        <p:txBody>
          <a:bodyPr vert="horz" lIns="250802" tIns="125401" rIns="250802" bIns="125401" rtlCol="0" anchor="ctr"/>
          <a:lstStyle>
            <a:lvl1pPr algn="ctr">
              <a:defRPr sz="3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659600" y="15255241"/>
            <a:ext cx="6400800" cy="876300"/>
          </a:xfrm>
          <a:prstGeom prst="rect">
            <a:avLst/>
          </a:prstGeom>
        </p:spPr>
        <p:txBody>
          <a:bodyPr vert="horz" lIns="250802" tIns="125401" rIns="250802" bIns="125401" rtlCol="0" anchor="ctr"/>
          <a:lstStyle>
            <a:lvl1pPr algn="r">
              <a:defRPr sz="3300">
                <a:solidFill>
                  <a:schemeClr val="tx1">
                    <a:tint val="75000"/>
                  </a:schemeClr>
                </a:solidFill>
              </a:defRPr>
            </a:lvl1pPr>
          </a:lstStyle>
          <a:p>
            <a:fld id="{39C1E372-0626-2842-8F90-F95181A2701B}" type="slidenum">
              <a:t>‹#›</a:t>
            </a:fld>
            <a:endParaRPr lang="en-US"/>
          </a:p>
        </p:txBody>
      </p:sp>
    </p:spTree>
    <p:extLst>
      <p:ext uri="{BB962C8B-B14F-4D97-AF65-F5344CB8AC3E}">
        <p14:creationId xmlns:p14="http://schemas.microsoft.com/office/powerpoint/2010/main" val="3982854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254008" rtl="0" eaLnBrk="1" latinLnBrk="0" hangingPunct="1">
        <a:spcBef>
          <a:spcPct val="0"/>
        </a:spcBef>
        <a:buNone/>
        <a:defRPr sz="12100" kern="1200">
          <a:solidFill>
            <a:schemeClr val="tx1"/>
          </a:solidFill>
          <a:latin typeface="+mj-lt"/>
          <a:ea typeface="+mj-ea"/>
          <a:cs typeface="+mj-cs"/>
        </a:defRPr>
      </a:lvl1pPr>
    </p:titleStyle>
    <p:bodyStyle>
      <a:lvl1pPr marL="940506" indent="-940506" algn="l" defTabSz="1254008" rtl="0" eaLnBrk="1" latinLnBrk="0" hangingPunct="1">
        <a:spcBef>
          <a:spcPct val="20000"/>
        </a:spcBef>
        <a:buFont typeface="Arial"/>
        <a:buChar char="•"/>
        <a:defRPr sz="8800" kern="1200">
          <a:solidFill>
            <a:schemeClr val="tx1"/>
          </a:solidFill>
          <a:latin typeface="+mn-lt"/>
          <a:ea typeface="+mn-ea"/>
          <a:cs typeface="+mn-cs"/>
        </a:defRPr>
      </a:lvl1pPr>
      <a:lvl2pPr marL="2037763" indent="-783755" algn="l" defTabSz="1254008" rtl="0" eaLnBrk="1" latinLnBrk="0" hangingPunct="1">
        <a:spcBef>
          <a:spcPct val="20000"/>
        </a:spcBef>
        <a:buFont typeface="Arial"/>
        <a:buChar char="–"/>
        <a:defRPr sz="7700" kern="1200">
          <a:solidFill>
            <a:schemeClr val="tx1"/>
          </a:solidFill>
          <a:latin typeface="+mn-lt"/>
          <a:ea typeface="+mn-ea"/>
          <a:cs typeface="+mn-cs"/>
        </a:defRPr>
      </a:lvl2pPr>
      <a:lvl3pPr marL="3135020" indent="-627004" algn="l" defTabSz="1254008" rtl="0" eaLnBrk="1" latinLnBrk="0" hangingPunct="1">
        <a:spcBef>
          <a:spcPct val="20000"/>
        </a:spcBef>
        <a:buFont typeface="Arial"/>
        <a:buChar char="•"/>
        <a:defRPr sz="6600" kern="1200">
          <a:solidFill>
            <a:schemeClr val="tx1"/>
          </a:solidFill>
          <a:latin typeface="+mn-lt"/>
          <a:ea typeface="+mn-ea"/>
          <a:cs typeface="+mn-cs"/>
        </a:defRPr>
      </a:lvl3pPr>
      <a:lvl4pPr marL="4389029" indent="-627004" algn="l" defTabSz="1254008" rtl="0" eaLnBrk="1" latinLnBrk="0" hangingPunct="1">
        <a:spcBef>
          <a:spcPct val="20000"/>
        </a:spcBef>
        <a:buFont typeface="Arial"/>
        <a:buChar char="–"/>
        <a:defRPr sz="5500" kern="1200">
          <a:solidFill>
            <a:schemeClr val="tx1"/>
          </a:solidFill>
          <a:latin typeface="+mn-lt"/>
          <a:ea typeface="+mn-ea"/>
          <a:cs typeface="+mn-cs"/>
        </a:defRPr>
      </a:lvl4pPr>
      <a:lvl5pPr marL="5643037" indent="-627004" algn="l" defTabSz="1254008" rtl="0" eaLnBrk="1" latinLnBrk="0" hangingPunct="1">
        <a:spcBef>
          <a:spcPct val="20000"/>
        </a:spcBef>
        <a:buFont typeface="Arial"/>
        <a:buChar char="»"/>
        <a:defRPr sz="5500" kern="1200">
          <a:solidFill>
            <a:schemeClr val="tx1"/>
          </a:solidFill>
          <a:latin typeface="+mn-lt"/>
          <a:ea typeface="+mn-ea"/>
          <a:cs typeface="+mn-cs"/>
        </a:defRPr>
      </a:lvl5pPr>
      <a:lvl6pPr marL="6897045" indent="-627004" algn="l" defTabSz="1254008" rtl="0" eaLnBrk="1" latinLnBrk="0" hangingPunct="1">
        <a:spcBef>
          <a:spcPct val="20000"/>
        </a:spcBef>
        <a:buFont typeface="Arial"/>
        <a:buChar char="•"/>
        <a:defRPr sz="5500" kern="1200">
          <a:solidFill>
            <a:schemeClr val="tx1"/>
          </a:solidFill>
          <a:latin typeface="+mn-lt"/>
          <a:ea typeface="+mn-ea"/>
          <a:cs typeface="+mn-cs"/>
        </a:defRPr>
      </a:lvl6pPr>
      <a:lvl7pPr marL="8151053" indent="-627004" algn="l" defTabSz="1254008" rtl="0" eaLnBrk="1" latinLnBrk="0" hangingPunct="1">
        <a:spcBef>
          <a:spcPct val="20000"/>
        </a:spcBef>
        <a:buFont typeface="Arial"/>
        <a:buChar char="•"/>
        <a:defRPr sz="5500" kern="1200">
          <a:solidFill>
            <a:schemeClr val="tx1"/>
          </a:solidFill>
          <a:latin typeface="+mn-lt"/>
          <a:ea typeface="+mn-ea"/>
          <a:cs typeface="+mn-cs"/>
        </a:defRPr>
      </a:lvl7pPr>
      <a:lvl8pPr marL="9405061" indent="-627004" algn="l" defTabSz="1254008" rtl="0" eaLnBrk="1" latinLnBrk="0" hangingPunct="1">
        <a:spcBef>
          <a:spcPct val="20000"/>
        </a:spcBef>
        <a:buFont typeface="Arial"/>
        <a:buChar char="•"/>
        <a:defRPr sz="5500" kern="1200">
          <a:solidFill>
            <a:schemeClr val="tx1"/>
          </a:solidFill>
          <a:latin typeface="+mn-lt"/>
          <a:ea typeface="+mn-ea"/>
          <a:cs typeface="+mn-cs"/>
        </a:defRPr>
      </a:lvl8pPr>
      <a:lvl9pPr marL="10659069" indent="-627004" algn="l" defTabSz="1254008" rtl="0" eaLnBrk="1" latinLnBrk="0" hangingPunct="1">
        <a:spcBef>
          <a:spcPct val="20000"/>
        </a:spcBef>
        <a:buFont typeface="Arial"/>
        <a:buChar char="•"/>
        <a:defRPr sz="5500" kern="1200">
          <a:solidFill>
            <a:schemeClr val="tx1"/>
          </a:solidFill>
          <a:latin typeface="+mn-lt"/>
          <a:ea typeface="+mn-ea"/>
          <a:cs typeface="+mn-cs"/>
        </a:defRPr>
      </a:lvl9pPr>
    </p:bodyStyle>
    <p:otherStyle>
      <a:defPPr>
        <a:defRPr lang="en-US"/>
      </a:defPPr>
      <a:lvl1pPr marL="0" algn="l" defTabSz="1254008" rtl="0" eaLnBrk="1" latinLnBrk="0" hangingPunct="1">
        <a:defRPr sz="4900" kern="1200">
          <a:solidFill>
            <a:schemeClr val="tx1"/>
          </a:solidFill>
          <a:latin typeface="+mn-lt"/>
          <a:ea typeface="+mn-ea"/>
          <a:cs typeface="+mn-cs"/>
        </a:defRPr>
      </a:lvl1pPr>
      <a:lvl2pPr marL="1254008" algn="l" defTabSz="1254008" rtl="0" eaLnBrk="1" latinLnBrk="0" hangingPunct="1">
        <a:defRPr sz="4900" kern="1200">
          <a:solidFill>
            <a:schemeClr val="tx1"/>
          </a:solidFill>
          <a:latin typeface="+mn-lt"/>
          <a:ea typeface="+mn-ea"/>
          <a:cs typeface="+mn-cs"/>
        </a:defRPr>
      </a:lvl2pPr>
      <a:lvl3pPr marL="2508016" algn="l" defTabSz="1254008" rtl="0" eaLnBrk="1" latinLnBrk="0" hangingPunct="1">
        <a:defRPr sz="4900" kern="1200">
          <a:solidFill>
            <a:schemeClr val="tx1"/>
          </a:solidFill>
          <a:latin typeface="+mn-lt"/>
          <a:ea typeface="+mn-ea"/>
          <a:cs typeface="+mn-cs"/>
        </a:defRPr>
      </a:lvl3pPr>
      <a:lvl4pPr marL="3762024" algn="l" defTabSz="1254008" rtl="0" eaLnBrk="1" latinLnBrk="0" hangingPunct="1">
        <a:defRPr sz="4900" kern="1200">
          <a:solidFill>
            <a:schemeClr val="tx1"/>
          </a:solidFill>
          <a:latin typeface="+mn-lt"/>
          <a:ea typeface="+mn-ea"/>
          <a:cs typeface="+mn-cs"/>
        </a:defRPr>
      </a:lvl4pPr>
      <a:lvl5pPr marL="5016033" algn="l" defTabSz="1254008" rtl="0" eaLnBrk="1" latinLnBrk="0" hangingPunct="1">
        <a:defRPr sz="4900" kern="1200">
          <a:solidFill>
            <a:schemeClr val="tx1"/>
          </a:solidFill>
          <a:latin typeface="+mn-lt"/>
          <a:ea typeface="+mn-ea"/>
          <a:cs typeface="+mn-cs"/>
        </a:defRPr>
      </a:lvl5pPr>
      <a:lvl6pPr marL="6270041" algn="l" defTabSz="1254008" rtl="0" eaLnBrk="1" latinLnBrk="0" hangingPunct="1">
        <a:defRPr sz="4900" kern="1200">
          <a:solidFill>
            <a:schemeClr val="tx1"/>
          </a:solidFill>
          <a:latin typeface="+mn-lt"/>
          <a:ea typeface="+mn-ea"/>
          <a:cs typeface="+mn-cs"/>
        </a:defRPr>
      </a:lvl6pPr>
      <a:lvl7pPr marL="7524049" algn="l" defTabSz="1254008" rtl="0" eaLnBrk="1" latinLnBrk="0" hangingPunct="1">
        <a:defRPr sz="4900" kern="1200">
          <a:solidFill>
            <a:schemeClr val="tx1"/>
          </a:solidFill>
          <a:latin typeface="+mn-lt"/>
          <a:ea typeface="+mn-ea"/>
          <a:cs typeface="+mn-cs"/>
        </a:defRPr>
      </a:lvl7pPr>
      <a:lvl8pPr marL="8778057" algn="l" defTabSz="1254008" rtl="0" eaLnBrk="1" latinLnBrk="0" hangingPunct="1">
        <a:defRPr sz="4900" kern="1200">
          <a:solidFill>
            <a:schemeClr val="tx1"/>
          </a:solidFill>
          <a:latin typeface="+mn-lt"/>
          <a:ea typeface="+mn-ea"/>
          <a:cs typeface="+mn-cs"/>
        </a:defRPr>
      </a:lvl8pPr>
      <a:lvl9pPr marL="10032065" algn="l" defTabSz="1254008" rtl="0" eaLnBrk="1" latinLnBrk="0" hangingPunct="1">
        <a:defRPr sz="4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33"/>
          <p:cNvSpPr txBox="1">
            <a:spLocks noChangeArrowheads="1"/>
          </p:cNvSpPr>
          <p:nvPr/>
        </p:nvSpPr>
        <p:spPr bwMode="auto">
          <a:xfrm>
            <a:off x="828400" y="3746500"/>
            <a:ext cx="6188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endParaRPr lang="en-US">
              <a:cs typeface="+mn-cs"/>
            </a:endParaRPr>
          </a:p>
        </p:txBody>
      </p:sp>
      <p:sp>
        <p:nvSpPr>
          <p:cNvPr id="7" name="Text Box 234"/>
          <p:cNvSpPr txBox="1">
            <a:spLocks noChangeArrowheads="1"/>
          </p:cNvSpPr>
          <p:nvPr/>
        </p:nvSpPr>
        <p:spPr bwMode="auto">
          <a:xfrm>
            <a:off x="828400" y="3455352"/>
            <a:ext cx="1792287"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2400">
                <a:solidFill>
                  <a:srgbClr val="0071EE"/>
                </a:solidFill>
                <a:latin typeface="Helvetica" charset="0"/>
                <a:cs typeface="+mn-cs"/>
              </a:rPr>
              <a:t>Introduction</a:t>
            </a:r>
          </a:p>
        </p:txBody>
      </p:sp>
      <p:sp>
        <p:nvSpPr>
          <p:cNvPr id="8" name="Text Box 235"/>
          <p:cNvSpPr txBox="1">
            <a:spLocks noChangeArrowheads="1"/>
          </p:cNvSpPr>
          <p:nvPr/>
        </p:nvSpPr>
        <p:spPr bwMode="auto">
          <a:xfrm>
            <a:off x="806973" y="3839546"/>
            <a:ext cx="5877200"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US" sz="1800" dirty="0">
                <a:latin typeface="Helvetica" charset="0"/>
              </a:rPr>
              <a:t>An author with an immediately recognizable style generates immediately recognizable pastiches, or, if the intents of the pastiches are sarcastic, immediately recognizable parodies. Authorship attribution is a natural language processing task that can use both the style and the content of an author's (attributed) body of work to determine if an anonymous document was actually written by that author. An attempt at holistic author attribution needs to take into account non-content features in the case that the content of the training corpus is disjunct or near-disjunct from the content of the anonymous documents that we are trying to attribute to an author. We apply similar methods to parody, in which an author’s style is emulated but content – settings, characters – is changed.</a:t>
            </a:r>
          </a:p>
          <a:p>
            <a:pPr>
              <a:defRPr/>
            </a:pPr>
            <a:r>
              <a:rPr lang="en-US" sz="1800" dirty="0">
                <a:latin typeface="Helvetica" charset="0"/>
              </a:rPr>
              <a:t>In this experiment the corpus used is the large and continually expanding group of similar texts published by Donald Trump. We also drew from five other pundits who have active Twitter accounts, and chose a handful of Trump parody accounts with various political perspectives, two of which largely tweet about non-political or tangentially political subjects in 'Trump voice’.</a:t>
            </a:r>
            <a:endParaRPr lang="en-US" sz="1800" dirty="0">
              <a:latin typeface="Helvetica" charset="0"/>
              <a:cs typeface="+mn-cs"/>
            </a:endParaRPr>
          </a:p>
        </p:txBody>
      </p:sp>
      <p:sp>
        <p:nvSpPr>
          <p:cNvPr id="9" name="Text Box 237"/>
          <p:cNvSpPr txBox="1">
            <a:spLocks noChangeArrowheads="1"/>
          </p:cNvSpPr>
          <p:nvPr/>
        </p:nvSpPr>
        <p:spPr bwMode="auto">
          <a:xfrm>
            <a:off x="828400" y="9882598"/>
            <a:ext cx="3297237"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2400" dirty="0">
                <a:solidFill>
                  <a:srgbClr val="0071EE"/>
                </a:solidFill>
                <a:latin typeface="Helvetica" charset="0"/>
                <a:cs typeface="+mn-cs"/>
              </a:rPr>
              <a:t>Materials and Methods</a:t>
            </a:r>
          </a:p>
        </p:txBody>
      </p:sp>
      <p:sp>
        <p:nvSpPr>
          <p:cNvPr id="10" name="Text Box 238"/>
          <p:cNvSpPr txBox="1">
            <a:spLocks noChangeArrowheads="1"/>
          </p:cNvSpPr>
          <p:nvPr/>
        </p:nvSpPr>
        <p:spPr bwMode="auto">
          <a:xfrm>
            <a:off x="828400" y="10269538"/>
            <a:ext cx="5877200"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US" sz="1800" dirty="0">
                <a:solidFill>
                  <a:srgbClr val="000000"/>
                </a:solidFill>
                <a:latin typeface="Helvetica" charset="0"/>
              </a:rPr>
              <a:t>We built a pipeline resembling one that might be used in a traditional support vector machine setup for author attribution</a:t>
            </a:r>
            <a:r>
              <a:rPr lang="en-US" sz="1800" dirty="0">
                <a:solidFill>
                  <a:srgbClr val="000000"/>
                </a:solidFill>
                <a:latin typeface="Helvetica" charset="0"/>
                <a:cs typeface="+mn-cs"/>
              </a:rPr>
              <a:t>. The pipeline cross-validates training data with test data by withholding a validation set fro</a:t>
            </a:r>
            <a:r>
              <a:rPr lang="en-US" sz="1800" dirty="0">
                <a:solidFill>
                  <a:srgbClr val="000000"/>
                </a:solidFill>
                <a:latin typeface="Helvetica" charset="0"/>
              </a:rPr>
              <a:t>m the machine learning algorithm, then proceeds to extract features from the training set and classifies the items in the test set accordingly. t-SNE dimensionality reduction is preceded by either an expansion of the dense feature vector matrix or its decomposition using NLTK’s </a:t>
            </a:r>
            <a:r>
              <a:rPr lang="en-US" sz="1800" dirty="0" err="1">
                <a:solidFill>
                  <a:srgbClr val="000000"/>
                </a:solidFill>
                <a:latin typeface="Helvetica" charset="0"/>
              </a:rPr>
              <a:t>TruncatedSVD</a:t>
            </a:r>
            <a:r>
              <a:rPr lang="en-US" sz="1800" dirty="0">
                <a:solidFill>
                  <a:srgbClr val="000000"/>
                </a:solidFill>
                <a:latin typeface="Helvetica" charset="0"/>
              </a:rPr>
              <a:t> function, and the t-SNE 2-dimensionalization of the feature vectors is plotted. Lastly, the pipeline displays the number of tweets in the test set - organized by actual author -  which the classifier guesses correctly alongside the breakdown of incorrect guesses. This makes it easier to visualize which authors are dimensionally “close” to other authors in the particular feature space being examined, and helps to illustrate some of the deeper problems that emerge from the data itself. </a:t>
            </a:r>
            <a:endParaRPr lang="en-US" sz="1800" dirty="0">
              <a:solidFill>
                <a:srgbClr val="000000"/>
              </a:solidFill>
              <a:latin typeface="Helvetica" charset="0"/>
              <a:cs typeface="+mn-cs"/>
            </a:endParaRPr>
          </a:p>
        </p:txBody>
      </p:sp>
      <p:sp>
        <p:nvSpPr>
          <p:cNvPr id="11" name="Text Box 243"/>
          <p:cNvSpPr txBox="1">
            <a:spLocks noChangeArrowheads="1"/>
          </p:cNvSpPr>
          <p:nvPr/>
        </p:nvSpPr>
        <p:spPr bwMode="auto">
          <a:xfrm>
            <a:off x="20682847" y="3423418"/>
            <a:ext cx="1211262"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2400" dirty="0">
                <a:solidFill>
                  <a:srgbClr val="0071EE"/>
                </a:solidFill>
                <a:latin typeface="Helvetica" charset="0"/>
                <a:cs typeface="+mn-cs"/>
              </a:rPr>
              <a:t>Results</a:t>
            </a:r>
          </a:p>
        </p:txBody>
      </p:sp>
      <p:sp>
        <p:nvSpPr>
          <p:cNvPr id="12" name="Text Box 244"/>
          <p:cNvSpPr txBox="1">
            <a:spLocks noChangeArrowheads="1"/>
          </p:cNvSpPr>
          <p:nvPr/>
        </p:nvSpPr>
        <p:spPr bwMode="auto">
          <a:xfrm>
            <a:off x="20675599" y="3763862"/>
            <a:ext cx="5842275" cy="729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US" sz="1800" dirty="0">
                <a:solidFill>
                  <a:srgbClr val="000000"/>
                </a:solidFill>
                <a:latin typeface="Helvetica" charset="0"/>
                <a:cs typeface="+mn-cs"/>
              </a:rPr>
              <a:t>Two primary problems present in the data for this experiment were clear throughout the process of gathering and compiling the results. The former is the use by multiple authors with distinct stylistic voices of certain Twitter accounts, namely @</a:t>
            </a:r>
            <a:r>
              <a:rPr lang="en-US" sz="1800" dirty="0" err="1">
                <a:solidFill>
                  <a:srgbClr val="000000"/>
                </a:solidFill>
                <a:latin typeface="Helvetica" charset="0"/>
                <a:cs typeface="+mn-cs"/>
              </a:rPr>
              <a:t>realDonaldTrump</a:t>
            </a:r>
            <a:r>
              <a:rPr lang="en-US" sz="1800" dirty="0">
                <a:solidFill>
                  <a:srgbClr val="000000"/>
                </a:solidFill>
                <a:latin typeface="Helvetica" charset="0"/>
              </a:rPr>
              <a:t>.</a:t>
            </a:r>
            <a:r>
              <a:rPr lang="en-US" sz="1800" dirty="0">
                <a:solidFill>
                  <a:srgbClr val="000000"/>
                </a:solidFill>
                <a:latin typeface="Helvetica" charset="0"/>
                <a:cs typeface="+mn-cs"/>
              </a:rPr>
              <a:t> As late as April 2016, Trump maintained a separate mobile device from that of his staffers and the tweets coming from his account, with his distinctive style, could be identified as his by the fact that they came from an Android. His staffers’ tweets were more promotional in nature and were stylistically quite different from Trump’s own. </a:t>
            </a:r>
            <a:r>
              <a:rPr lang="en-US" sz="1800" dirty="0">
                <a:solidFill>
                  <a:srgbClr val="000000"/>
                </a:solidFill>
                <a:latin typeface="Helvetica" charset="0"/>
              </a:rPr>
              <a:t>Since assuming the presidency, however, both Trump and staffers frequently tweet from iPhones, and there is no longer any way to distinguish them. </a:t>
            </a:r>
            <a:r>
              <a:rPr lang="en-US" sz="1800" dirty="0">
                <a:solidFill>
                  <a:srgbClr val="000000"/>
                </a:solidFill>
                <a:latin typeface="Helvetica" charset="0"/>
                <a:cs typeface="+mn-cs"/>
              </a:rPr>
              <a:t>The second is the presence of ‘bad’ parodies in the data – parody accounts who mock Trump but </a:t>
            </a:r>
            <a:r>
              <a:rPr lang="en-US" sz="1800" dirty="0">
                <a:solidFill>
                  <a:srgbClr val="000000"/>
                </a:solidFill>
                <a:latin typeface="Helvetica" charset="0"/>
              </a:rPr>
              <a:t>using another voice, like @</a:t>
            </a:r>
            <a:r>
              <a:rPr lang="en-US" sz="1800" dirty="0" err="1">
                <a:solidFill>
                  <a:srgbClr val="000000"/>
                </a:solidFill>
                <a:latin typeface="Helvetica" charset="0"/>
              </a:rPr>
              <a:t>realDonalDrumpf</a:t>
            </a:r>
            <a:r>
              <a:rPr lang="en-US" sz="1800" dirty="0">
                <a:solidFill>
                  <a:srgbClr val="000000"/>
                </a:solidFill>
                <a:latin typeface="Helvetica" charset="0"/>
              </a:rPr>
              <a:t>, which merely lambasts Trump for his most recent gaffe and makes no attempt to stylize themselves with ‘Trump voice’, as well as some of the others in the test set to varying degrees. On no feature space did the classifiers overcome the difficulties that these aspects of the data posed. The best feature spaces found had maximum correctness scores lower than 50 percent; the classifiers’ failures to correctly identify Trump parody as Trump parody leaves us with only the null hypothesis.</a:t>
            </a:r>
            <a:endParaRPr lang="en-US" sz="1800" dirty="0">
              <a:solidFill>
                <a:srgbClr val="000000"/>
              </a:solidFill>
              <a:latin typeface="Helvetica" charset="0"/>
              <a:cs typeface="+mn-cs"/>
            </a:endParaRPr>
          </a:p>
        </p:txBody>
      </p:sp>
      <p:sp>
        <p:nvSpPr>
          <p:cNvPr id="13" name="Text Box 245"/>
          <p:cNvSpPr txBox="1">
            <a:spLocks noChangeArrowheads="1"/>
          </p:cNvSpPr>
          <p:nvPr/>
        </p:nvSpPr>
        <p:spPr bwMode="auto">
          <a:xfrm>
            <a:off x="20675600" y="10870768"/>
            <a:ext cx="1708150"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2400" dirty="0">
                <a:solidFill>
                  <a:srgbClr val="0071EE"/>
                </a:solidFill>
                <a:latin typeface="Helvetica" charset="0"/>
                <a:cs typeface="+mn-cs"/>
              </a:rPr>
              <a:t>Conclusion</a:t>
            </a:r>
          </a:p>
        </p:txBody>
      </p:sp>
      <p:sp>
        <p:nvSpPr>
          <p:cNvPr id="14" name="Text Box 246"/>
          <p:cNvSpPr txBox="1">
            <a:spLocks noChangeArrowheads="1"/>
          </p:cNvSpPr>
          <p:nvPr/>
        </p:nvSpPr>
        <p:spPr bwMode="auto">
          <a:xfrm>
            <a:off x="20675600" y="11250613"/>
            <a:ext cx="584227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US" sz="1800" dirty="0">
                <a:solidFill>
                  <a:srgbClr val="000000"/>
                </a:solidFill>
                <a:latin typeface="Helvetica" charset="0"/>
              </a:rPr>
              <a:t>The primary reason for the failure of this experiment to produce a meaningful answer to the question was the data - any improvements on the experiment must begin there, and will require finding a corpus by an author that uses a single voice that has spun off as many parodies as has Trump. Additionally, our feature spaces contrasted style-sensitive approaches towards parody identification with style-insensitive approaches. Future experimenters should consider looking further afield for features to extract. and may want to consider what idiosyncratic </a:t>
            </a:r>
            <a:r>
              <a:rPr lang="en-US" sz="1800" dirty="0" err="1">
                <a:solidFill>
                  <a:srgbClr val="000000"/>
                </a:solidFill>
                <a:latin typeface="Helvetica" charset="0"/>
              </a:rPr>
              <a:t>phrastic</a:t>
            </a:r>
            <a:r>
              <a:rPr lang="en-US" sz="1800" dirty="0">
                <a:solidFill>
                  <a:srgbClr val="000000"/>
                </a:solidFill>
                <a:latin typeface="Helvetica" charset="0"/>
              </a:rPr>
              <a:t> devices an author uses before considering what means could extract such features from the text.  </a:t>
            </a:r>
            <a:endParaRPr lang="en-US" sz="1800" dirty="0">
              <a:solidFill>
                <a:srgbClr val="000000"/>
              </a:solidFill>
              <a:latin typeface="Helvetica" charset="0"/>
              <a:cs typeface="+mn-cs"/>
            </a:endParaRPr>
          </a:p>
        </p:txBody>
      </p:sp>
      <p:sp>
        <p:nvSpPr>
          <p:cNvPr id="15" name="Text Box 247"/>
          <p:cNvSpPr txBox="1">
            <a:spLocks noChangeArrowheads="1"/>
          </p:cNvSpPr>
          <p:nvPr/>
        </p:nvSpPr>
        <p:spPr bwMode="auto">
          <a:xfrm>
            <a:off x="20675599" y="14916638"/>
            <a:ext cx="2071687" cy="369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800" dirty="0">
                <a:solidFill>
                  <a:srgbClr val="0071EE"/>
                </a:solidFill>
                <a:latin typeface="Helvetica" charset="0"/>
                <a:cs typeface="+mn-cs"/>
              </a:rPr>
              <a:t>Acknowledgement</a:t>
            </a:r>
          </a:p>
        </p:txBody>
      </p:sp>
      <p:sp>
        <p:nvSpPr>
          <p:cNvPr id="16" name="Text Box 249"/>
          <p:cNvSpPr txBox="1">
            <a:spLocks noChangeArrowheads="1"/>
          </p:cNvSpPr>
          <p:nvPr/>
        </p:nvSpPr>
        <p:spPr bwMode="auto">
          <a:xfrm>
            <a:off x="20675600" y="15215512"/>
            <a:ext cx="584227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US" sz="1600" dirty="0">
                <a:solidFill>
                  <a:srgbClr val="000000"/>
                </a:solidFill>
                <a:latin typeface="Helvetica" charset="0"/>
              </a:rPr>
              <a:t>I would like to thank Prof. Dragomir </a:t>
            </a:r>
            <a:r>
              <a:rPr lang="en-US" sz="1600" dirty="0" err="1">
                <a:solidFill>
                  <a:srgbClr val="000000"/>
                </a:solidFill>
                <a:latin typeface="Helvetica" charset="0"/>
              </a:rPr>
              <a:t>Radev</a:t>
            </a:r>
            <a:r>
              <a:rPr lang="en-US" sz="1600" dirty="0">
                <a:solidFill>
                  <a:srgbClr val="000000"/>
                </a:solidFill>
                <a:latin typeface="Helvetica" charset="0"/>
              </a:rPr>
              <a:t> for all his help in making this project succeed.</a:t>
            </a:r>
            <a:endParaRPr lang="en-US" sz="1600" dirty="0">
              <a:solidFill>
                <a:srgbClr val="000000"/>
              </a:solidFill>
              <a:latin typeface="Helvetica" charset="0"/>
              <a:cs typeface="+mn-cs"/>
            </a:endParaRPr>
          </a:p>
        </p:txBody>
      </p:sp>
      <p:sp>
        <p:nvSpPr>
          <p:cNvPr id="17" name="Text Box 250"/>
          <p:cNvSpPr txBox="1">
            <a:spLocks noChangeArrowheads="1"/>
          </p:cNvSpPr>
          <p:nvPr/>
        </p:nvSpPr>
        <p:spPr bwMode="auto">
          <a:xfrm>
            <a:off x="4396154" y="1517650"/>
            <a:ext cx="2025747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r>
              <a:rPr lang="en-US" sz="3600" dirty="0">
                <a:latin typeface="Helvetica" charset="0"/>
                <a:cs typeface="+mn-cs"/>
              </a:rPr>
              <a:t>Isaac Pena</a:t>
            </a:r>
            <a:endParaRPr lang="en-US" sz="3600" baseline="30000" dirty="0">
              <a:cs typeface="+mn-cs"/>
            </a:endParaRPr>
          </a:p>
        </p:txBody>
      </p:sp>
      <p:sp>
        <p:nvSpPr>
          <p:cNvPr id="18" name="Text Box 40"/>
          <p:cNvSpPr txBox="1">
            <a:spLocks noChangeArrowheads="1"/>
          </p:cNvSpPr>
          <p:nvPr/>
        </p:nvSpPr>
        <p:spPr bwMode="auto">
          <a:xfrm>
            <a:off x="3293418" y="642125"/>
            <a:ext cx="21406941"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r>
              <a:rPr lang="en-US" sz="5200" dirty="0">
                <a:solidFill>
                  <a:srgbClr val="0071EE"/>
                </a:solidFill>
                <a:latin typeface="Helvetica" charset="0"/>
              </a:rPr>
              <a:t>Stylistic Author Attribution Methods for Identifying Parody Trump Tweets</a:t>
            </a:r>
            <a:endParaRPr lang="en-US" dirty="0">
              <a:solidFill>
                <a:srgbClr val="0071EE"/>
              </a:solidFill>
              <a:cs typeface="+mn-cs"/>
            </a:endParaRPr>
          </a:p>
        </p:txBody>
      </p:sp>
      <p:sp>
        <p:nvSpPr>
          <p:cNvPr id="19" name="Text Box 251"/>
          <p:cNvSpPr txBox="1">
            <a:spLocks noChangeArrowheads="1"/>
          </p:cNvSpPr>
          <p:nvPr/>
        </p:nvSpPr>
        <p:spPr bwMode="auto">
          <a:xfrm>
            <a:off x="4396154" y="2158566"/>
            <a:ext cx="20239893" cy="523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r>
              <a:rPr lang="en-US" sz="2800" dirty="0">
                <a:solidFill>
                  <a:srgbClr val="000000"/>
                </a:solidFill>
                <a:latin typeface="Helvetica" charset="0"/>
                <a:cs typeface="+mn-cs"/>
              </a:rPr>
              <a:t>Department of Computer Science, Yale University, New Haven, CT</a:t>
            </a:r>
            <a:endParaRPr lang="en-US" sz="2800" dirty="0">
              <a:solidFill>
                <a:srgbClr val="000000"/>
              </a:solidFill>
              <a:cs typeface="+mn-cs"/>
            </a:endParaRPr>
          </a:p>
        </p:txBody>
      </p:sp>
      <p:cxnSp>
        <p:nvCxnSpPr>
          <p:cNvPr id="223" name="Straight Connector 222"/>
          <p:cNvCxnSpPr/>
          <p:nvPr/>
        </p:nvCxnSpPr>
        <p:spPr bwMode="auto">
          <a:xfrm>
            <a:off x="828400" y="3111500"/>
            <a:ext cx="25689475" cy="0"/>
          </a:xfrm>
          <a:prstGeom prst="line">
            <a:avLst/>
          </a:prstGeom>
          <a:solidFill>
            <a:schemeClr val="accent1"/>
          </a:solidFill>
          <a:ln w="28575" cap="flat" cmpd="sng" algn="ctr">
            <a:solidFill>
              <a:schemeClr val="bg1">
                <a:lumMod val="65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1" name="Line 383"/>
          <p:cNvSpPr>
            <a:spLocks noChangeShapeType="1"/>
          </p:cNvSpPr>
          <p:nvPr/>
        </p:nvSpPr>
        <p:spPr bwMode="auto">
          <a:xfrm>
            <a:off x="8367966" y="4089107"/>
            <a:ext cx="0" cy="465621"/>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28575" cap="sq">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a:solidFill>
                <a:srgbClr val="000000"/>
              </a:solidFill>
              <a:cs typeface="+mn-cs"/>
            </a:endParaRPr>
          </a:p>
        </p:txBody>
      </p:sp>
      <p:sp>
        <p:nvSpPr>
          <p:cNvPr id="226" name="Text Box 38"/>
          <p:cNvSpPr txBox="1">
            <a:spLocks noChangeArrowheads="1"/>
          </p:cNvSpPr>
          <p:nvPr/>
        </p:nvSpPr>
        <p:spPr bwMode="auto">
          <a:xfrm>
            <a:off x="8293360" y="13867773"/>
            <a:ext cx="4642908" cy="542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r>
              <a:rPr lang="en-US" sz="1400" b="1" dirty="0">
                <a:solidFill>
                  <a:srgbClr val="0071EE"/>
                </a:solidFill>
                <a:latin typeface="Helvetica" charset="0"/>
                <a:cs typeface="+mn-cs"/>
              </a:rPr>
              <a:t>Figure </a:t>
            </a:r>
            <a:r>
              <a:rPr lang="en-US" sz="1400" b="1" dirty="0">
                <a:solidFill>
                  <a:srgbClr val="0071EE"/>
                </a:solidFill>
                <a:latin typeface="Helvetica" charset="0"/>
              </a:rPr>
              <a:t>1. Part-of-speech trigram t-SNE visualizations of the test set under different parameters </a:t>
            </a:r>
            <a:endParaRPr lang="en-US" sz="1400" dirty="0">
              <a:solidFill>
                <a:srgbClr val="0071EE"/>
              </a:solidFill>
              <a:latin typeface="Helvetica" charset="0"/>
              <a:cs typeface="+mn-cs"/>
            </a:endParaRPr>
          </a:p>
        </p:txBody>
      </p:sp>
      <p:sp>
        <p:nvSpPr>
          <p:cNvPr id="229" name="Text Box 38"/>
          <p:cNvSpPr txBox="1">
            <a:spLocks noChangeArrowheads="1"/>
          </p:cNvSpPr>
          <p:nvPr/>
        </p:nvSpPr>
        <p:spPr bwMode="auto">
          <a:xfrm>
            <a:off x="16141359" y="13175275"/>
            <a:ext cx="3575213"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US" sz="1400" b="1" dirty="0">
                <a:solidFill>
                  <a:srgbClr val="0071EE"/>
                </a:solidFill>
                <a:latin typeface="Helvetica" charset="0"/>
                <a:cs typeface="+mn-cs"/>
              </a:rPr>
              <a:t>Figure 2. </a:t>
            </a:r>
            <a:r>
              <a:rPr lang="en-US" sz="1400" b="1" dirty="0">
                <a:solidFill>
                  <a:srgbClr val="0071EE"/>
                </a:solidFill>
                <a:latin typeface="Helvetica" charset="0"/>
              </a:rPr>
              <a:t>t-SNE visualizations of classifications using various feature spaces. From top to bottom: dependency relations, distance from dependency to head, word and pos. Left: bigrams. Right: trigrams.</a:t>
            </a:r>
            <a:endParaRPr lang="en-US" sz="1400" dirty="0">
              <a:solidFill>
                <a:srgbClr val="0071EE"/>
              </a:solidFill>
              <a:latin typeface="Helvetica" charset="0"/>
              <a:cs typeface="+mn-cs"/>
            </a:endParaRPr>
          </a:p>
        </p:txBody>
      </p:sp>
      <p:sp>
        <p:nvSpPr>
          <p:cNvPr id="2" name="TextBox 1"/>
          <p:cNvSpPr txBox="1"/>
          <p:nvPr/>
        </p:nvSpPr>
        <p:spPr>
          <a:xfrm>
            <a:off x="24794308" y="2141865"/>
            <a:ext cx="1846662" cy="523220"/>
          </a:xfrm>
          <a:prstGeom prst="rect">
            <a:avLst/>
          </a:prstGeom>
          <a:noFill/>
        </p:spPr>
        <p:txBody>
          <a:bodyPr wrap="square" rtlCol="0">
            <a:spAutoFit/>
          </a:bodyPr>
          <a:lstStyle/>
          <a:p>
            <a:r>
              <a:rPr lang="en-US" sz="2800" dirty="0">
                <a:latin typeface="Verdana" panose="020B0604030504040204" pitchFamily="34" charset="0"/>
                <a:ea typeface="Verdana" panose="020B0604030504040204" pitchFamily="34" charset="0"/>
                <a:cs typeface="Verdana" panose="020B0604030504040204" pitchFamily="34" charset="0"/>
              </a:rPr>
              <a:t>LILY Lab</a:t>
            </a:r>
          </a:p>
        </p:txBody>
      </p:sp>
      <p:pic>
        <p:nvPicPr>
          <p:cNvPr id="1029" name="Picture 5" descr="C:\Users\Dragomir Radev\Dropbox\Drago\Yale_University_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400" y="1064349"/>
            <a:ext cx="2581687" cy="111528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01779" y="862527"/>
            <a:ext cx="2275840" cy="1000311"/>
          </a:xfrm>
          <a:prstGeom prst="rect">
            <a:avLst/>
          </a:prstGeom>
        </p:spPr>
      </p:pic>
      <p:graphicFrame>
        <p:nvGraphicFramePr>
          <p:cNvPr id="1024" name="Table 1023">
            <a:extLst>
              <a:ext uri="{FF2B5EF4-FFF2-40B4-BE49-F238E27FC236}">
                <a16:creationId xmlns:a16="http://schemas.microsoft.com/office/drawing/2014/main" id="{2D664624-17B3-40B4-80E7-ED375F75857D}"/>
              </a:ext>
            </a:extLst>
          </p:cNvPr>
          <p:cNvGraphicFramePr>
            <a:graphicFrameLocks noGrp="1"/>
          </p:cNvGraphicFramePr>
          <p:nvPr>
            <p:extLst>
              <p:ext uri="{D42A27DB-BD31-4B8C-83A1-F6EECF244321}">
                <p14:modId xmlns:p14="http://schemas.microsoft.com/office/powerpoint/2010/main" val="2915132330"/>
              </p:ext>
            </p:extLst>
          </p:nvPr>
        </p:nvGraphicFramePr>
        <p:xfrm>
          <a:off x="7090160" y="3698082"/>
          <a:ext cx="11080138" cy="2743200"/>
        </p:xfrm>
        <a:graphic>
          <a:graphicData uri="http://schemas.openxmlformats.org/drawingml/2006/table">
            <a:tbl>
              <a:tblPr>
                <a:tableStyleId>{5C22544A-7EE6-4342-B048-85BDC9FD1C3A}</a:tableStyleId>
              </a:tblPr>
              <a:tblGrid>
                <a:gridCol w="2255116">
                  <a:extLst>
                    <a:ext uri="{9D8B030D-6E8A-4147-A177-3AD203B41FA5}">
                      <a16:colId xmlns:a16="http://schemas.microsoft.com/office/drawing/2014/main" val="4253461590"/>
                    </a:ext>
                  </a:extLst>
                </a:gridCol>
                <a:gridCol w="1163291">
                  <a:extLst>
                    <a:ext uri="{9D8B030D-6E8A-4147-A177-3AD203B41FA5}">
                      <a16:colId xmlns:a16="http://schemas.microsoft.com/office/drawing/2014/main" val="387812640"/>
                    </a:ext>
                  </a:extLst>
                </a:gridCol>
                <a:gridCol w="1393011">
                  <a:extLst>
                    <a:ext uri="{9D8B030D-6E8A-4147-A177-3AD203B41FA5}">
                      <a16:colId xmlns:a16="http://schemas.microsoft.com/office/drawing/2014/main" val="3149677709"/>
                    </a:ext>
                  </a:extLst>
                </a:gridCol>
                <a:gridCol w="1114409">
                  <a:extLst>
                    <a:ext uri="{9D8B030D-6E8A-4147-A177-3AD203B41FA5}">
                      <a16:colId xmlns:a16="http://schemas.microsoft.com/office/drawing/2014/main" val="2438107653"/>
                    </a:ext>
                  </a:extLst>
                </a:gridCol>
                <a:gridCol w="1773158">
                  <a:extLst>
                    <a:ext uri="{9D8B030D-6E8A-4147-A177-3AD203B41FA5}">
                      <a16:colId xmlns:a16="http://schemas.microsoft.com/office/drawing/2014/main" val="821874303"/>
                    </a:ext>
                  </a:extLst>
                </a:gridCol>
                <a:gridCol w="2126512">
                  <a:extLst>
                    <a:ext uri="{9D8B030D-6E8A-4147-A177-3AD203B41FA5}">
                      <a16:colId xmlns:a16="http://schemas.microsoft.com/office/drawing/2014/main" val="1139581051"/>
                    </a:ext>
                  </a:extLst>
                </a:gridCol>
                <a:gridCol w="1254641">
                  <a:extLst>
                    <a:ext uri="{9D8B030D-6E8A-4147-A177-3AD203B41FA5}">
                      <a16:colId xmlns:a16="http://schemas.microsoft.com/office/drawing/2014/main" val="2869966515"/>
                    </a:ext>
                  </a:extLst>
                </a:gridCol>
              </a:tblGrid>
              <a:tr h="398217">
                <a:tc>
                  <a:txBody>
                    <a:bodyPr/>
                    <a:lstStyle/>
                    <a:p>
                      <a:endParaRPr lang="en-US" sz="24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Trump</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Douthat</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Chait</a:t>
                      </a:r>
                    </a:p>
                  </a:txBody>
                  <a:tcPr>
                    <a:solidFill>
                      <a:schemeClr val="accent2">
                        <a:lumMod val="40000"/>
                        <a:lumOff val="60000"/>
                      </a:schemeClr>
                    </a:solidFill>
                  </a:tcPr>
                </a:tc>
                <a:tc>
                  <a:txBody>
                    <a:bodyPr/>
                    <a:lstStyle/>
                    <a:p>
                      <a:r>
                        <a:rPr lang="en-US" sz="2400" dirty="0" err="1">
                          <a:latin typeface="Helvetica" panose="020B0604020202020204" pitchFamily="34" charset="0"/>
                          <a:cs typeface="Helvetica" panose="020B0604020202020204" pitchFamily="34" charset="0"/>
                        </a:rPr>
                        <a:t>Yglesias</a:t>
                      </a:r>
                      <a:endParaRPr lang="en-US" sz="2400" dirty="0">
                        <a:latin typeface="Helvetica" panose="020B0604020202020204" pitchFamily="34" charset="0"/>
                        <a:cs typeface="Helvetica" panose="020B0604020202020204" pitchFamily="34" charset="0"/>
                      </a:endParaRP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Huckabee</a:t>
                      </a:r>
                    </a:p>
                  </a:txBody>
                  <a:tcPr>
                    <a:solidFill>
                      <a:schemeClr val="accent2">
                        <a:lumMod val="40000"/>
                        <a:lumOff val="60000"/>
                      </a:schemeClr>
                    </a:solidFill>
                  </a:tcPr>
                </a:tc>
                <a:tc>
                  <a:txBody>
                    <a:bodyPr/>
                    <a:lstStyle/>
                    <a:p>
                      <a:r>
                        <a:rPr lang="en-US" sz="2400" dirty="0" err="1">
                          <a:latin typeface="Helvetica" panose="020B0604020202020204" pitchFamily="34" charset="0"/>
                          <a:cs typeface="Helvetica" panose="020B0604020202020204" pitchFamily="34" charset="0"/>
                        </a:rPr>
                        <a:t>Ioffe</a:t>
                      </a:r>
                      <a:endParaRPr lang="en-US" sz="2400" dirty="0">
                        <a:latin typeface="Helvetica" panose="020B0604020202020204" pitchFamily="34" charset="0"/>
                        <a:cs typeface="Helvetica" panose="020B0604020202020204" pitchFamily="34" charset="0"/>
                      </a:endParaRPr>
                    </a:p>
                  </a:txBody>
                  <a:tcPr>
                    <a:solidFill>
                      <a:schemeClr val="accent2">
                        <a:lumMod val="40000"/>
                        <a:lumOff val="60000"/>
                      </a:schemeClr>
                    </a:solidFill>
                  </a:tcPr>
                </a:tc>
                <a:extLst>
                  <a:ext uri="{0D108BD9-81ED-4DB2-BD59-A6C34878D82A}">
                    <a16:rowId xmlns:a16="http://schemas.microsoft.com/office/drawing/2014/main" val="1617803929"/>
                  </a:ext>
                </a:extLst>
              </a:tr>
              <a:tr h="398217">
                <a:tc>
                  <a:txBody>
                    <a:bodyPr/>
                    <a:lstStyle/>
                    <a:p>
                      <a:r>
                        <a:rPr lang="en-US" sz="1800" dirty="0">
                          <a:latin typeface="Helvetica" panose="020B0604020202020204" pitchFamily="34" charset="0"/>
                          <a:cs typeface="Helvetica" panose="020B0604020202020204" pitchFamily="34" charset="0"/>
                        </a:rPr>
                        <a:t>@</a:t>
                      </a:r>
                      <a:r>
                        <a:rPr lang="en-US" sz="1800" dirty="0" err="1">
                          <a:latin typeface="Helvetica" panose="020B0604020202020204" pitchFamily="34" charset="0"/>
                          <a:cs typeface="Helvetica" panose="020B0604020202020204" pitchFamily="34" charset="0"/>
                        </a:rPr>
                        <a:t>DungeonsDonald</a:t>
                      </a:r>
                      <a:endParaRPr lang="en-US" sz="18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45.7</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19.5</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11.6</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11.8</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9.93</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1.49</a:t>
                      </a:r>
                    </a:p>
                  </a:txBody>
                  <a:tcPr>
                    <a:solidFill>
                      <a:schemeClr val="accent2">
                        <a:lumMod val="40000"/>
                        <a:lumOff val="60000"/>
                      </a:schemeClr>
                    </a:solidFill>
                  </a:tcPr>
                </a:tc>
                <a:extLst>
                  <a:ext uri="{0D108BD9-81ED-4DB2-BD59-A6C34878D82A}">
                    <a16:rowId xmlns:a16="http://schemas.microsoft.com/office/drawing/2014/main" val="3965787835"/>
                  </a:ext>
                </a:extLst>
              </a:tr>
              <a:tr h="398217">
                <a:tc>
                  <a:txBody>
                    <a:bodyPr/>
                    <a:lstStyle/>
                    <a:p>
                      <a:r>
                        <a:rPr lang="en-US" sz="1800" dirty="0">
                          <a:latin typeface="Helvetica" panose="020B0604020202020204" pitchFamily="34" charset="0"/>
                          <a:cs typeface="Helvetica" panose="020B0604020202020204" pitchFamily="34" charset="0"/>
                        </a:rPr>
                        <a:t>@</a:t>
                      </a:r>
                      <a:r>
                        <a:rPr lang="en-US" sz="1800" dirty="0" err="1">
                          <a:latin typeface="Helvetica" panose="020B0604020202020204" pitchFamily="34" charset="0"/>
                          <a:cs typeface="Helvetica" panose="020B0604020202020204" pitchFamily="34" charset="0"/>
                        </a:rPr>
                        <a:t>realDonalDrumpf</a:t>
                      </a:r>
                      <a:endParaRPr lang="en-US" sz="18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30.3</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24.2</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12.2</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9.39</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17.2</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6.66</a:t>
                      </a:r>
                    </a:p>
                  </a:txBody>
                  <a:tcPr>
                    <a:solidFill>
                      <a:schemeClr val="accent2">
                        <a:lumMod val="40000"/>
                        <a:lumOff val="60000"/>
                      </a:schemeClr>
                    </a:solidFill>
                  </a:tcPr>
                </a:tc>
                <a:extLst>
                  <a:ext uri="{0D108BD9-81ED-4DB2-BD59-A6C34878D82A}">
                    <a16:rowId xmlns:a16="http://schemas.microsoft.com/office/drawing/2014/main" val="1541266913"/>
                  </a:ext>
                </a:extLst>
              </a:tr>
              <a:tr h="398217">
                <a:tc>
                  <a:txBody>
                    <a:bodyPr/>
                    <a:lstStyle/>
                    <a:p>
                      <a:r>
                        <a:rPr lang="en-US" sz="1800" dirty="0">
                          <a:latin typeface="Helvetica" panose="020B0604020202020204" pitchFamily="34" charset="0"/>
                          <a:cs typeface="Helvetica" panose="020B0604020202020204" pitchFamily="34" charset="0"/>
                        </a:rPr>
                        <a:t>@</a:t>
                      </a:r>
                      <a:r>
                        <a:rPr lang="en-US" sz="1800" dirty="0" err="1">
                          <a:latin typeface="Helvetica" panose="020B0604020202020204" pitchFamily="34" charset="0"/>
                          <a:cs typeface="Helvetica" panose="020B0604020202020204" pitchFamily="34" charset="0"/>
                        </a:rPr>
                        <a:t>realDonaldTrFan</a:t>
                      </a:r>
                      <a:endParaRPr lang="en-US" sz="18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27.4</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17.9</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7.95</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21.2</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21.3</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4.25</a:t>
                      </a:r>
                    </a:p>
                  </a:txBody>
                  <a:tcPr>
                    <a:solidFill>
                      <a:schemeClr val="accent2">
                        <a:lumMod val="40000"/>
                        <a:lumOff val="60000"/>
                      </a:schemeClr>
                    </a:solidFill>
                  </a:tcPr>
                </a:tc>
                <a:extLst>
                  <a:ext uri="{0D108BD9-81ED-4DB2-BD59-A6C34878D82A}">
                    <a16:rowId xmlns:a16="http://schemas.microsoft.com/office/drawing/2014/main" val="159417352"/>
                  </a:ext>
                </a:extLst>
              </a:tr>
              <a:tr h="398217">
                <a:tc>
                  <a:txBody>
                    <a:bodyPr/>
                    <a:lstStyle/>
                    <a:p>
                      <a:r>
                        <a:rPr lang="en-US" sz="1800" dirty="0">
                          <a:latin typeface="Helvetica" panose="020B0604020202020204" pitchFamily="34" charset="0"/>
                          <a:cs typeface="Helvetica" panose="020B0604020202020204" pitchFamily="34" charset="0"/>
                        </a:rPr>
                        <a:t>@</a:t>
                      </a:r>
                      <a:r>
                        <a:rPr lang="en-US" sz="1800" dirty="0" err="1">
                          <a:latin typeface="Helvetica" panose="020B0604020202020204" pitchFamily="34" charset="0"/>
                          <a:cs typeface="Helvetica" panose="020B0604020202020204" pitchFamily="34" charset="0"/>
                        </a:rPr>
                        <a:t>realNFLTrump</a:t>
                      </a:r>
                      <a:endParaRPr lang="en-US" sz="18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34.9</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19.4</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11.1</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15.1</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17.5</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1.98</a:t>
                      </a:r>
                    </a:p>
                  </a:txBody>
                  <a:tcPr>
                    <a:solidFill>
                      <a:schemeClr val="accent2">
                        <a:lumMod val="40000"/>
                        <a:lumOff val="60000"/>
                      </a:schemeClr>
                    </a:solidFill>
                  </a:tcPr>
                </a:tc>
                <a:extLst>
                  <a:ext uri="{0D108BD9-81ED-4DB2-BD59-A6C34878D82A}">
                    <a16:rowId xmlns:a16="http://schemas.microsoft.com/office/drawing/2014/main" val="3221725828"/>
                  </a:ext>
                </a:extLst>
              </a:tr>
              <a:tr h="398217">
                <a:tc>
                  <a:txBody>
                    <a:bodyPr/>
                    <a:lstStyle/>
                    <a:p>
                      <a:r>
                        <a:rPr lang="en-US" sz="1800" dirty="0">
                          <a:latin typeface="Helvetica" panose="020B0604020202020204" pitchFamily="34" charset="0"/>
                          <a:cs typeface="Helvetica" panose="020B0604020202020204" pitchFamily="34" charset="0"/>
                        </a:rPr>
                        <a:t>@</a:t>
                      </a:r>
                      <a:r>
                        <a:rPr lang="en-US" sz="1800" dirty="0" err="1">
                          <a:latin typeface="Helvetica" panose="020B0604020202020204" pitchFamily="34" charset="0"/>
                          <a:cs typeface="Helvetica" panose="020B0604020202020204" pitchFamily="34" charset="0"/>
                        </a:rPr>
                        <a:t>Writeintrump</a:t>
                      </a:r>
                      <a:endParaRPr lang="en-US" sz="1800" dirty="0">
                        <a:latin typeface="Helvetica" panose="020B0604020202020204" pitchFamily="34" charset="0"/>
                        <a:cs typeface="Helvetica" panose="020B0604020202020204" pitchFamily="34" charset="0"/>
                      </a:endParaRPr>
                    </a:p>
                  </a:txBody>
                  <a:tcPr/>
                </a:tc>
                <a:tc>
                  <a:txBody>
                    <a:bodyPr/>
                    <a:lstStyle/>
                    <a:p>
                      <a:r>
                        <a:rPr lang="en-US" sz="2400" dirty="0">
                          <a:latin typeface="Helvetica" panose="020B0604020202020204" pitchFamily="34" charset="0"/>
                          <a:cs typeface="Helvetica" panose="020B0604020202020204" pitchFamily="34" charset="0"/>
                        </a:rPr>
                        <a:t>29.7</a:t>
                      </a:r>
                    </a:p>
                  </a:txBody>
                  <a:tcPr>
                    <a:solidFill>
                      <a:schemeClr val="accent3">
                        <a:lumMod val="60000"/>
                        <a:lumOff val="40000"/>
                      </a:schemeClr>
                    </a:solidFill>
                  </a:tcPr>
                </a:tc>
                <a:tc>
                  <a:txBody>
                    <a:bodyPr/>
                    <a:lstStyle/>
                    <a:p>
                      <a:r>
                        <a:rPr lang="en-US" sz="2400" dirty="0">
                          <a:latin typeface="Helvetica" panose="020B0604020202020204" pitchFamily="34" charset="0"/>
                          <a:cs typeface="Helvetica" panose="020B0604020202020204" pitchFamily="34" charset="0"/>
                        </a:rPr>
                        <a:t>27.2</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10.5</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9.24</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19.5</a:t>
                      </a:r>
                    </a:p>
                  </a:txBody>
                  <a:tcPr>
                    <a:solidFill>
                      <a:schemeClr val="accent2">
                        <a:lumMod val="40000"/>
                        <a:lumOff val="60000"/>
                      </a:schemeClr>
                    </a:solidFill>
                  </a:tcPr>
                </a:tc>
                <a:tc>
                  <a:txBody>
                    <a:bodyPr/>
                    <a:lstStyle/>
                    <a:p>
                      <a:r>
                        <a:rPr lang="en-US" sz="2400" dirty="0">
                          <a:latin typeface="Helvetica" panose="020B0604020202020204" pitchFamily="34" charset="0"/>
                          <a:cs typeface="Helvetica" panose="020B0604020202020204" pitchFamily="34" charset="0"/>
                        </a:rPr>
                        <a:t>3.93</a:t>
                      </a:r>
                    </a:p>
                  </a:txBody>
                  <a:tcPr>
                    <a:solidFill>
                      <a:schemeClr val="accent2">
                        <a:lumMod val="40000"/>
                        <a:lumOff val="60000"/>
                      </a:schemeClr>
                    </a:solidFill>
                  </a:tcPr>
                </a:tc>
                <a:extLst>
                  <a:ext uri="{0D108BD9-81ED-4DB2-BD59-A6C34878D82A}">
                    <a16:rowId xmlns:a16="http://schemas.microsoft.com/office/drawing/2014/main" val="2332310663"/>
                  </a:ext>
                </a:extLst>
              </a:tr>
            </a:tbl>
          </a:graphicData>
        </a:graphic>
      </p:graphicFrame>
      <p:sp>
        <p:nvSpPr>
          <p:cNvPr id="307" name="Text Box 38">
            <a:extLst>
              <a:ext uri="{FF2B5EF4-FFF2-40B4-BE49-F238E27FC236}">
                <a16:creationId xmlns:a16="http://schemas.microsoft.com/office/drawing/2014/main" id="{1B48F17C-9FA6-4AE0-9114-DE5A2BB38F37}"/>
              </a:ext>
            </a:extLst>
          </p:cNvPr>
          <p:cNvSpPr txBox="1">
            <a:spLocks noChangeArrowheads="1"/>
          </p:cNvSpPr>
          <p:nvPr/>
        </p:nvSpPr>
        <p:spPr bwMode="auto">
          <a:xfrm>
            <a:off x="7090160" y="3285594"/>
            <a:ext cx="12707663"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defRPr/>
            </a:pPr>
            <a:r>
              <a:rPr lang="en-US" sz="1400" b="1" dirty="0">
                <a:solidFill>
                  <a:srgbClr val="0071EE"/>
                </a:solidFill>
                <a:latin typeface="Helvetica" charset="0"/>
              </a:rPr>
              <a:t>Table 1. Percentages of parody tweets correctly identified vs incorrectly identified, in a feature space including word and </a:t>
            </a:r>
            <a:r>
              <a:rPr lang="en-US" sz="1400" b="1" dirty="0" err="1">
                <a:solidFill>
                  <a:srgbClr val="0071EE"/>
                </a:solidFill>
                <a:latin typeface="Helvetica" charset="0"/>
              </a:rPr>
              <a:t>pos</a:t>
            </a:r>
            <a:r>
              <a:rPr lang="en-US" sz="1400" b="1" dirty="0">
                <a:solidFill>
                  <a:srgbClr val="0071EE"/>
                </a:solidFill>
                <a:latin typeface="Helvetica" charset="0"/>
              </a:rPr>
              <a:t> bigrams  </a:t>
            </a:r>
            <a:endParaRPr lang="en-US" sz="1400" dirty="0">
              <a:solidFill>
                <a:srgbClr val="0071EE"/>
              </a:solidFill>
              <a:latin typeface="Helvetica" charset="0"/>
              <a:cs typeface="+mn-cs"/>
            </a:endParaRPr>
          </a:p>
        </p:txBody>
      </p:sp>
      <p:pic>
        <p:nvPicPr>
          <p:cNvPr id="1034" name="Picture 1033">
            <a:extLst>
              <a:ext uri="{FF2B5EF4-FFF2-40B4-BE49-F238E27FC236}">
                <a16:creationId xmlns:a16="http://schemas.microsoft.com/office/drawing/2014/main" id="{21E5AA9B-6B2D-4058-BDA0-26890F42114E}"/>
              </a:ext>
            </a:extLst>
          </p:cNvPr>
          <p:cNvPicPr>
            <a:picLocks noChangeAspect="1"/>
          </p:cNvPicPr>
          <p:nvPr/>
        </p:nvPicPr>
        <p:blipFill>
          <a:blip r:embed="rId4"/>
          <a:stretch>
            <a:fillRect/>
          </a:stretch>
        </p:blipFill>
        <p:spPr>
          <a:xfrm>
            <a:off x="6933200" y="7303841"/>
            <a:ext cx="2136732" cy="2136732"/>
          </a:xfrm>
          <a:prstGeom prst="rect">
            <a:avLst/>
          </a:prstGeom>
        </p:spPr>
      </p:pic>
      <p:pic>
        <p:nvPicPr>
          <p:cNvPr id="1036" name="Picture 1035" descr="A close up of a tree&#10;&#10;Description generated with high confidence">
            <a:extLst>
              <a:ext uri="{FF2B5EF4-FFF2-40B4-BE49-F238E27FC236}">
                <a16:creationId xmlns:a16="http://schemas.microsoft.com/office/drawing/2014/main" id="{064EE337-8B67-4CFB-90E4-2678873B2AEE}"/>
              </a:ext>
            </a:extLst>
          </p:cNvPr>
          <p:cNvPicPr>
            <a:picLocks noChangeAspect="1"/>
          </p:cNvPicPr>
          <p:nvPr/>
        </p:nvPicPr>
        <p:blipFill>
          <a:blip r:embed="rId5"/>
          <a:stretch>
            <a:fillRect/>
          </a:stretch>
        </p:blipFill>
        <p:spPr>
          <a:xfrm>
            <a:off x="9138605" y="7303841"/>
            <a:ext cx="2193108" cy="2193108"/>
          </a:xfrm>
          <a:prstGeom prst="rect">
            <a:avLst/>
          </a:prstGeom>
        </p:spPr>
      </p:pic>
      <p:pic>
        <p:nvPicPr>
          <p:cNvPr id="1038" name="Picture 1037" descr="A close up of a tree&#10;&#10;Description generated with high confidence">
            <a:extLst>
              <a:ext uri="{FF2B5EF4-FFF2-40B4-BE49-F238E27FC236}">
                <a16:creationId xmlns:a16="http://schemas.microsoft.com/office/drawing/2014/main" id="{501FB754-4FC1-42B7-BCE0-56A9D6012670}"/>
              </a:ext>
            </a:extLst>
          </p:cNvPr>
          <p:cNvPicPr>
            <a:picLocks noChangeAspect="1"/>
          </p:cNvPicPr>
          <p:nvPr/>
        </p:nvPicPr>
        <p:blipFill>
          <a:blip r:embed="rId6"/>
          <a:stretch>
            <a:fillRect/>
          </a:stretch>
        </p:blipFill>
        <p:spPr>
          <a:xfrm>
            <a:off x="11534372" y="7356833"/>
            <a:ext cx="2148586" cy="2148586"/>
          </a:xfrm>
          <a:prstGeom prst="rect">
            <a:avLst/>
          </a:prstGeom>
        </p:spPr>
      </p:pic>
      <p:pic>
        <p:nvPicPr>
          <p:cNvPr id="1040" name="Picture 1039" descr="A picture containing sky&#10;&#10;Description generated with high confidence">
            <a:extLst>
              <a:ext uri="{FF2B5EF4-FFF2-40B4-BE49-F238E27FC236}">
                <a16:creationId xmlns:a16="http://schemas.microsoft.com/office/drawing/2014/main" id="{7DD02121-6BF3-4E0A-9903-F59A1D9D54CE}"/>
              </a:ext>
            </a:extLst>
          </p:cNvPr>
          <p:cNvPicPr>
            <a:picLocks noChangeAspect="1"/>
          </p:cNvPicPr>
          <p:nvPr/>
        </p:nvPicPr>
        <p:blipFill>
          <a:blip r:embed="rId7"/>
          <a:stretch>
            <a:fillRect/>
          </a:stretch>
        </p:blipFill>
        <p:spPr>
          <a:xfrm>
            <a:off x="6933200" y="9496950"/>
            <a:ext cx="2140114" cy="2140114"/>
          </a:xfrm>
          <a:prstGeom prst="rect">
            <a:avLst/>
          </a:prstGeom>
        </p:spPr>
      </p:pic>
      <p:pic>
        <p:nvPicPr>
          <p:cNvPr id="1042" name="Picture 1041" descr="A picture containing sky&#10;&#10;Description generated with high confidence">
            <a:extLst>
              <a:ext uri="{FF2B5EF4-FFF2-40B4-BE49-F238E27FC236}">
                <a16:creationId xmlns:a16="http://schemas.microsoft.com/office/drawing/2014/main" id="{D89BCCC5-9C90-4848-9BC1-BA77BD244F4D}"/>
              </a:ext>
            </a:extLst>
          </p:cNvPr>
          <p:cNvPicPr>
            <a:picLocks noChangeAspect="1"/>
          </p:cNvPicPr>
          <p:nvPr/>
        </p:nvPicPr>
        <p:blipFill>
          <a:blip r:embed="rId8"/>
          <a:stretch>
            <a:fillRect/>
          </a:stretch>
        </p:blipFill>
        <p:spPr>
          <a:xfrm>
            <a:off x="9300160" y="9629378"/>
            <a:ext cx="1996698" cy="1996698"/>
          </a:xfrm>
          <a:prstGeom prst="rect">
            <a:avLst/>
          </a:prstGeom>
        </p:spPr>
      </p:pic>
      <p:pic>
        <p:nvPicPr>
          <p:cNvPr id="1044" name="Picture 1043" descr="A close up of a tree&#10;&#10;Description generated with high confidence">
            <a:extLst>
              <a:ext uri="{FF2B5EF4-FFF2-40B4-BE49-F238E27FC236}">
                <a16:creationId xmlns:a16="http://schemas.microsoft.com/office/drawing/2014/main" id="{66442509-FB97-48CE-97F5-BD91E8E5F5B0}"/>
              </a:ext>
            </a:extLst>
          </p:cNvPr>
          <p:cNvPicPr>
            <a:picLocks noChangeAspect="1"/>
          </p:cNvPicPr>
          <p:nvPr/>
        </p:nvPicPr>
        <p:blipFill>
          <a:blip r:embed="rId9"/>
          <a:stretch>
            <a:fillRect/>
          </a:stretch>
        </p:blipFill>
        <p:spPr>
          <a:xfrm>
            <a:off x="11555936" y="9505418"/>
            <a:ext cx="2140115" cy="2140115"/>
          </a:xfrm>
          <a:prstGeom prst="rect">
            <a:avLst/>
          </a:prstGeom>
        </p:spPr>
      </p:pic>
      <p:pic>
        <p:nvPicPr>
          <p:cNvPr id="1046" name="Picture 1045" descr="A picture containing sky, tree, flying&#10;&#10;Description generated with very high confidence">
            <a:extLst>
              <a:ext uri="{FF2B5EF4-FFF2-40B4-BE49-F238E27FC236}">
                <a16:creationId xmlns:a16="http://schemas.microsoft.com/office/drawing/2014/main" id="{F518AC5E-D81C-4786-9B08-34D9D55AB9DC}"/>
              </a:ext>
            </a:extLst>
          </p:cNvPr>
          <p:cNvPicPr>
            <a:picLocks noChangeAspect="1"/>
          </p:cNvPicPr>
          <p:nvPr/>
        </p:nvPicPr>
        <p:blipFill>
          <a:blip r:embed="rId10"/>
          <a:stretch>
            <a:fillRect/>
          </a:stretch>
        </p:blipFill>
        <p:spPr>
          <a:xfrm>
            <a:off x="7016475" y="11592548"/>
            <a:ext cx="2140115" cy="2140115"/>
          </a:xfrm>
          <a:prstGeom prst="rect">
            <a:avLst/>
          </a:prstGeom>
        </p:spPr>
      </p:pic>
      <p:pic>
        <p:nvPicPr>
          <p:cNvPr id="1048" name="Picture 1047" descr="A picture containing flying, tree, sky&#10;&#10;Description generated with high confidence">
            <a:extLst>
              <a:ext uri="{FF2B5EF4-FFF2-40B4-BE49-F238E27FC236}">
                <a16:creationId xmlns:a16="http://schemas.microsoft.com/office/drawing/2014/main" id="{F4417F84-6EF7-4090-8A1A-16E31AAEC9EA}"/>
              </a:ext>
            </a:extLst>
          </p:cNvPr>
          <p:cNvPicPr>
            <a:picLocks noChangeAspect="1"/>
          </p:cNvPicPr>
          <p:nvPr/>
        </p:nvPicPr>
        <p:blipFill>
          <a:blip r:embed="rId11"/>
          <a:stretch>
            <a:fillRect/>
          </a:stretch>
        </p:blipFill>
        <p:spPr>
          <a:xfrm>
            <a:off x="9456843" y="11761186"/>
            <a:ext cx="1802838" cy="1802838"/>
          </a:xfrm>
          <a:prstGeom prst="rect">
            <a:avLst/>
          </a:prstGeom>
        </p:spPr>
      </p:pic>
      <p:pic>
        <p:nvPicPr>
          <p:cNvPr id="1050" name="Picture 1049">
            <a:extLst>
              <a:ext uri="{FF2B5EF4-FFF2-40B4-BE49-F238E27FC236}">
                <a16:creationId xmlns:a16="http://schemas.microsoft.com/office/drawing/2014/main" id="{02475835-7FF6-412B-A76B-AD61AB4AE598}"/>
              </a:ext>
            </a:extLst>
          </p:cNvPr>
          <p:cNvPicPr>
            <a:picLocks noChangeAspect="1"/>
          </p:cNvPicPr>
          <p:nvPr/>
        </p:nvPicPr>
        <p:blipFill>
          <a:blip r:embed="rId12"/>
          <a:stretch>
            <a:fillRect/>
          </a:stretch>
        </p:blipFill>
        <p:spPr>
          <a:xfrm>
            <a:off x="11638892" y="11762868"/>
            <a:ext cx="1802839" cy="1802839"/>
          </a:xfrm>
          <a:prstGeom prst="rect">
            <a:avLst/>
          </a:prstGeom>
        </p:spPr>
      </p:pic>
      <p:sp>
        <p:nvSpPr>
          <p:cNvPr id="1052" name="TextBox 1051">
            <a:extLst>
              <a:ext uri="{FF2B5EF4-FFF2-40B4-BE49-F238E27FC236}">
                <a16:creationId xmlns:a16="http://schemas.microsoft.com/office/drawing/2014/main" id="{EA43F087-DD0F-4374-A8D0-B7C9CBB7DB53}"/>
              </a:ext>
            </a:extLst>
          </p:cNvPr>
          <p:cNvSpPr txBox="1"/>
          <p:nvPr/>
        </p:nvSpPr>
        <p:spPr>
          <a:xfrm>
            <a:off x="13682958" y="8277232"/>
            <a:ext cx="821838"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C=100</a:t>
            </a:r>
          </a:p>
        </p:txBody>
      </p:sp>
      <p:sp>
        <p:nvSpPr>
          <p:cNvPr id="336" name="TextBox 335">
            <a:extLst>
              <a:ext uri="{FF2B5EF4-FFF2-40B4-BE49-F238E27FC236}">
                <a16:creationId xmlns:a16="http://schemas.microsoft.com/office/drawing/2014/main" id="{5B8EEB4C-3D8A-40D6-92B4-910BC933FCE3}"/>
              </a:ext>
            </a:extLst>
          </p:cNvPr>
          <p:cNvSpPr txBox="1"/>
          <p:nvPr/>
        </p:nvSpPr>
        <p:spPr>
          <a:xfrm>
            <a:off x="13666630" y="10319950"/>
            <a:ext cx="821838"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C=1000</a:t>
            </a:r>
          </a:p>
        </p:txBody>
      </p:sp>
      <p:sp>
        <p:nvSpPr>
          <p:cNvPr id="337" name="TextBox 336">
            <a:extLst>
              <a:ext uri="{FF2B5EF4-FFF2-40B4-BE49-F238E27FC236}">
                <a16:creationId xmlns:a16="http://schemas.microsoft.com/office/drawing/2014/main" id="{0A91A573-EAAA-4700-8E3B-61F61E4903B8}"/>
              </a:ext>
            </a:extLst>
          </p:cNvPr>
          <p:cNvSpPr txBox="1"/>
          <p:nvPr/>
        </p:nvSpPr>
        <p:spPr>
          <a:xfrm>
            <a:off x="13682958" y="12565942"/>
            <a:ext cx="821838"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C=5000</a:t>
            </a:r>
          </a:p>
        </p:txBody>
      </p:sp>
      <p:sp>
        <p:nvSpPr>
          <p:cNvPr id="338" name="TextBox 337">
            <a:extLst>
              <a:ext uri="{FF2B5EF4-FFF2-40B4-BE49-F238E27FC236}">
                <a16:creationId xmlns:a16="http://schemas.microsoft.com/office/drawing/2014/main" id="{50EF690B-70C0-4EE6-86E1-86EC35C6239C}"/>
              </a:ext>
            </a:extLst>
          </p:cNvPr>
          <p:cNvSpPr txBox="1"/>
          <p:nvPr/>
        </p:nvSpPr>
        <p:spPr>
          <a:xfrm>
            <a:off x="7241024" y="7257125"/>
            <a:ext cx="1456193"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gamma=0.05</a:t>
            </a:r>
          </a:p>
        </p:txBody>
      </p:sp>
      <p:sp>
        <p:nvSpPr>
          <p:cNvPr id="339" name="TextBox 338">
            <a:extLst>
              <a:ext uri="{FF2B5EF4-FFF2-40B4-BE49-F238E27FC236}">
                <a16:creationId xmlns:a16="http://schemas.microsoft.com/office/drawing/2014/main" id="{7BE698EE-7174-462B-B183-755538DCAA20}"/>
              </a:ext>
            </a:extLst>
          </p:cNvPr>
          <p:cNvSpPr txBox="1"/>
          <p:nvPr/>
        </p:nvSpPr>
        <p:spPr>
          <a:xfrm>
            <a:off x="9630165" y="7244623"/>
            <a:ext cx="1456193"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gamma=0.5</a:t>
            </a:r>
          </a:p>
        </p:txBody>
      </p:sp>
      <p:sp>
        <p:nvSpPr>
          <p:cNvPr id="340" name="TextBox 339">
            <a:extLst>
              <a:ext uri="{FF2B5EF4-FFF2-40B4-BE49-F238E27FC236}">
                <a16:creationId xmlns:a16="http://schemas.microsoft.com/office/drawing/2014/main" id="{9DDF7495-1EBE-4807-AAD0-45BD3B864F2E}"/>
              </a:ext>
            </a:extLst>
          </p:cNvPr>
          <p:cNvSpPr txBox="1"/>
          <p:nvPr/>
        </p:nvSpPr>
        <p:spPr>
          <a:xfrm>
            <a:off x="12091223" y="7244624"/>
            <a:ext cx="1456193" cy="307777"/>
          </a:xfrm>
          <a:prstGeom prst="rect">
            <a:avLst/>
          </a:prstGeom>
          <a:noFill/>
        </p:spPr>
        <p:txBody>
          <a:bodyPr wrap="square" rtlCol="0">
            <a:spAutoFit/>
          </a:bodyPr>
          <a:lstStyle/>
          <a:p>
            <a:r>
              <a:rPr lang="en-US" sz="1400" b="1" dirty="0">
                <a:latin typeface="Helvetica" panose="020B0604020202020204" pitchFamily="34" charset="0"/>
                <a:cs typeface="Helvetica" panose="020B0604020202020204" pitchFamily="34" charset="0"/>
              </a:rPr>
              <a:t>gamma=5</a:t>
            </a:r>
          </a:p>
        </p:txBody>
      </p:sp>
      <p:pic>
        <p:nvPicPr>
          <p:cNvPr id="1054" name="Picture 1053">
            <a:extLst>
              <a:ext uri="{FF2B5EF4-FFF2-40B4-BE49-F238E27FC236}">
                <a16:creationId xmlns:a16="http://schemas.microsoft.com/office/drawing/2014/main" id="{0B851140-4E88-43C4-AA0A-1F08F54D411A}"/>
              </a:ext>
            </a:extLst>
          </p:cNvPr>
          <p:cNvPicPr>
            <a:picLocks noChangeAspect="1"/>
          </p:cNvPicPr>
          <p:nvPr/>
        </p:nvPicPr>
        <p:blipFill>
          <a:blip r:embed="rId13"/>
          <a:stretch>
            <a:fillRect/>
          </a:stretch>
        </p:blipFill>
        <p:spPr>
          <a:xfrm>
            <a:off x="15689858" y="6852726"/>
            <a:ext cx="1930841" cy="1930841"/>
          </a:xfrm>
          <a:prstGeom prst="rect">
            <a:avLst/>
          </a:prstGeom>
        </p:spPr>
      </p:pic>
      <p:pic>
        <p:nvPicPr>
          <p:cNvPr id="1056" name="Picture 1055">
            <a:extLst>
              <a:ext uri="{FF2B5EF4-FFF2-40B4-BE49-F238E27FC236}">
                <a16:creationId xmlns:a16="http://schemas.microsoft.com/office/drawing/2014/main" id="{039138B8-DF87-4427-B2F2-1DFC08DE94C8}"/>
              </a:ext>
            </a:extLst>
          </p:cNvPr>
          <p:cNvPicPr>
            <a:picLocks noChangeAspect="1"/>
          </p:cNvPicPr>
          <p:nvPr/>
        </p:nvPicPr>
        <p:blipFill>
          <a:blip r:embed="rId14"/>
          <a:stretch>
            <a:fillRect/>
          </a:stretch>
        </p:blipFill>
        <p:spPr>
          <a:xfrm>
            <a:off x="17924654" y="6840282"/>
            <a:ext cx="1930841" cy="1930841"/>
          </a:xfrm>
          <a:prstGeom prst="rect">
            <a:avLst/>
          </a:prstGeom>
        </p:spPr>
      </p:pic>
      <p:pic>
        <p:nvPicPr>
          <p:cNvPr id="1058" name="Picture 1057" descr="A picture containing sky, outdoor, tree, plant&#10;&#10;Description generated with very high confidence">
            <a:extLst>
              <a:ext uri="{FF2B5EF4-FFF2-40B4-BE49-F238E27FC236}">
                <a16:creationId xmlns:a16="http://schemas.microsoft.com/office/drawing/2014/main" id="{1A7B1DB9-2596-4A13-AA1F-9FB6975EC574}"/>
              </a:ext>
            </a:extLst>
          </p:cNvPr>
          <p:cNvPicPr>
            <a:picLocks noChangeAspect="1"/>
          </p:cNvPicPr>
          <p:nvPr/>
        </p:nvPicPr>
        <p:blipFill>
          <a:blip r:embed="rId15"/>
          <a:stretch>
            <a:fillRect/>
          </a:stretch>
        </p:blipFill>
        <p:spPr>
          <a:xfrm>
            <a:off x="15777997" y="9001905"/>
            <a:ext cx="1761386" cy="1761386"/>
          </a:xfrm>
          <a:prstGeom prst="rect">
            <a:avLst/>
          </a:prstGeom>
        </p:spPr>
      </p:pic>
      <p:pic>
        <p:nvPicPr>
          <p:cNvPr id="1060" name="Picture 1059" descr="A close up of a tree&#10;&#10;Description generated with high confidence">
            <a:extLst>
              <a:ext uri="{FF2B5EF4-FFF2-40B4-BE49-F238E27FC236}">
                <a16:creationId xmlns:a16="http://schemas.microsoft.com/office/drawing/2014/main" id="{FBFDD051-2CF6-402B-9E90-D9043906B958}"/>
              </a:ext>
            </a:extLst>
          </p:cNvPr>
          <p:cNvPicPr>
            <a:picLocks noChangeAspect="1"/>
          </p:cNvPicPr>
          <p:nvPr/>
        </p:nvPicPr>
        <p:blipFill>
          <a:blip r:embed="rId16"/>
          <a:stretch>
            <a:fillRect/>
          </a:stretch>
        </p:blipFill>
        <p:spPr>
          <a:xfrm>
            <a:off x="18094109" y="8982272"/>
            <a:ext cx="1761386" cy="1761386"/>
          </a:xfrm>
          <a:prstGeom prst="rect">
            <a:avLst/>
          </a:prstGeom>
        </p:spPr>
      </p:pic>
      <p:pic>
        <p:nvPicPr>
          <p:cNvPr id="1062" name="Picture 1061" descr="A picture containing sky&#10;&#10;Description generated with very high confidence">
            <a:extLst>
              <a:ext uri="{FF2B5EF4-FFF2-40B4-BE49-F238E27FC236}">
                <a16:creationId xmlns:a16="http://schemas.microsoft.com/office/drawing/2014/main" id="{1695F25D-D3B3-4D43-A6A5-1B80D3254D6F}"/>
              </a:ext>
            </a:extLst>
          </p:cNvPr>
          <p:cNvPicPr>
            <a:picLocks noChangeAspect="1"/>
          </p:cNvPicPr>
          <p:nvPr/>
        </p:nvPicPr>
        <p:blipFill>
          <a:blip r:embed="rId17"/>
          <a:stretch>
            <a:fillRect/>
          </a:stretch>
        </p:blipFill>
        <p:spPr>
          <a:xfrm>
            <a:off x="15777997" y="10960885"/>
            <a:ext cx="1761386" cy="1761386"/>
          </a:xfrm>
          <a:prstGeom prst="rect">
            <a:avLst/>
          </a:prstGeom>
        </p:spPr>
      </p:pic>
      <p:pic>
        <p:nvPicPr>
          <p:cNvPr id="1064" name="Picture 1063">
            <a:extLst>
              <a:ext uri="{FF2B5EF4-FFF2-40B4-BE49-F238E27FC236}">
                <a16:creationId xmlns:a16="http://schemas.microsoft.com/office/drawing/2014/main" id="{7AB8E6B0-B866-419A-9887-69071F242D6A}"/>
              </a:ext>
            </a:extLst>
          </p:cNvPr>
          <p:cNvPicPr>
            <a:picLocks noChangeAspect="1"/>
          </p:cNvPicPr>
          <p:nvPr/>
        </p:nvPicPr>
        <p:blipFill>
          <a:blip r:embed="rId18"/>
          <a:stretch>
            <a:fillRect/>
          </a:stretch>
        </p:blipFill>
        <p:spPr>
          <a:xfrm>
            <a:off x="18082842" y="11068857"/>
            <a:ext cx="1614463" cy="1614463"/>
          </a:xfrm>
          <a:prstGeom prst="rect">
            <a:avLst/>
          </a:prstGeom>
        </p:spPr>
      </p:pic>
    </p:spTree>
    <p:extLst>
      <p:ext uri="{BB962C8B-B14F-4D97-AF65-F5344CB8AC3E}">
        <p14:creationId xmlns:p14="http://schemas.microsoft.com/office/powerpoint/2010/main" val="12877936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416</TotalTime>
  <Words>904</Words>
  <Application>Microsoft Office PowerPoint</Application>
  <PresentationFormat>Custom</PresentationFormat>
  <Paragraphs>65</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Helvetica</vt:lpstr>
      <vt:lpstr>Verdana</vt:lpstr>
      <vt:lpstr>Office Theme</vt:lpstr>
      <vt:lpstr>PowerPoint Presentation</vt:lpstr>
    </vt:vector>
  </TitlesOfParts>
  <Company>photo+design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Saba</dc:creator>
  <cp:lastModifiedBy>Apollo</cp:lastModifiedBy>
  <cp:revision>23</cp:revision>
  <dcterms:created xsi:type="dcterms:W3CDTF">2013-06-13T16:39:06Z</dcterms:created>
  <dcterms:modified xsi:type="dcterms:W3CDTF">2017-12-14T22:46:16Z</dcterms:modified>
</cp:coreProperties>
</file>

<file path=docProps/thumbnail.jpeg>
</file>